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4" r:id="rId6"/>
    <p:sldId id="272" r:id="rId7"/>
    <p:sldId id="269" r:id="rId8"/>
    <p:sldId id="263" r:id="rId9"/>
    <p:sldId id="271" r:id="rId10"/>
    <p:sldId id="273" r:id="rId11"/>
    <p:sldId id="270" r:id="rId12"/>
    <p:sldId id="266" r:id="rId13"/>
    <p:sldId id="260" r:id="rId14"/>
    <p:sldId id="261" r:id="rId15"/>
  </p:sldIdLst>
  <p:sldSz cx="12192000" cy="6858000"/>
  <p:notesSz cx="6858000" cy="9144000"/>
  <p:defaultTextStyle>
    <a:defPPr>
      <a:defRPr lang="en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B6457C-7BBB-4DD1-AB51-33035C8B54A9}" v="18" dt="2024-02-29T01:40:41.404"/>
    <p1510:client id="{8FC6EC25-5432-4C9B-9C71-9293B703AE66}" v="547" dt="2024-02-29T00:57:44.9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3"/>
    <p:restoredTop sz="95788"/>
  </p:normalViewPr>
  <p:slideViewPr>
    <p:cSldViewPr snapToGrid="0">
      <p:cViewPr varScale="1">
        <p:scale>
          <a:sx n="103" d="100"/>
          <a:sy n="103" d="100"/>
        </p:scale>
        <p:origin x="20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pulveda Araya, Edgardo Ignacio - (edgardo)" userId="7ef1705e-5636-4b2a-a24c-01a2d66995d0" providerId="ADAL" clId="{470BD26F-3F22-B64B-88E2-CFE1E5A3565A}"/>
    <pc:docChg chg="undo custSel addSld delSld modSld sldOrd">
      <pc:chgData name="Sepulveda Araya, Edgardo Ignacio - (edgardo)" userId="7ef1705e-5636-4b2a-a24c-01a2d66995d0" providerId="ADAL" clId="{470BD26F-3F22-B64B-88E2-CFE1E5A3565A}" dt="2024-02-27T06:08:15.236" v="1056" actId="1076"/>
      <pc:docMkLst>
        <pc:docMk/>
      </pc:docMkLst>
      <pc:sldChg chg="modSp mod">
        <pc:chgData name="Sepulveda Araya, Edgardo Ignacio - (edgardo)" userId="7ef1705e-5636-4b2a-a24c-01a2d66995d0" providerId="ADAL" clId="{470BD26F-3F22-B64B-88E2-CFE1E5A3565A}" dt="2024-02-27T03:49:09.121" v="1" actId="20577"/>
        <pc:sldMkLst>
          <pc:docMk/>
          <pc:sldMk cId="2655810647" sldId="256"/>
        </pc:sldMkLst>
        <pc:spChg chg="mod">
          <ac:chgData name="Sepulveda Araya, Edgardo Ignacio - (edgardo)" userId="7ef1705e-5636-4b2a-a24c-01a2d66995d0" providerId="ADAL" clId="{470BD26F-3F22-B64B-88E2-CFE1E5A3565A}" dt="2024-02-27T03:49:09.121" v="1" actId="20577"/>
          <ac:spMkLst>
            <pc:docMk/>
            <pc:sldMk cId="2655810647" sldId="256"/>
            <ac:spMk id="2" creationId="{2C3429E7-B9FC-B4DE-F21A-8951E55BD568}"/>
          </ac:spMkLst>
        </pc:spChg>
      </pc:sldChg>
      <pc:sldChg chg="addSp delSp modSp mod">
        <pc:chgData name="Sepulveda Araya, Edgardo Ignacio - (edgardo)" userId="7ef1705e-5636-4b2a-a24c-01a2d66995d0" providerId="ADAL" clId="{470BD26F-3F22-B64B-88E2-CFE1E5A3565A}" dt="2024-02-27T04:59:08.325" v="831" actId="164"/>
        <pc:sldMkLst>
          <pc:docMk/>
          <pc:sldMk cId="891079261" sldId="257"/>
        </pc:sldMkLst>
        <pc:spChg chg="mod">
          <ac:chgData name="Sepulveda Araya, Edgardo Ignacio - (edgardo)" userId="7ef1705e-5636-4b2a-a24c-01a2d66995d0" providerId="ADAL" clId="{470BD26F-3F22-B64B-88E2-CFE1E5A3565A}" dt="2024-02-27T04:52:04.648" v="745" actId="14100"/>
          <ac:spMkLst>
            <pc:docMk/>
            <pc:sldMk cId="891079261" sldId="257"/>
            <ac:spMk id="2" creationId="{52A331A9-42EE-E558-715B-0B25B1F885C4}"/>
          </ac:spMkLst>
        </pc:spChg>
        <pc:spChg chg="add del mod">
          <ac:chgData name="Sepulveda Araya, Edgardo Ignacio - (edgardo)" userId="7ef1705e-5636-4b2a-a24c-01a2d66995d0" providerId="ADAL" clId="{470BD26F-3F22-B64B-88E2-CFE1E5A3565A}" dt="2024-02-27T03:54:58.065" v="70" actId="478"/>
          <ac:spMkLst>
            <pc:docMk/>
            <pc:sldMk cId="891079261" sldId="257"/>
            <ac:spMk id="3" creationId="{078FF1C1-52C6-0B78-232A-7E5AF12E4752}"/>
          </ac:spMkLst>
        </pc:spChg>
        <pc:spChg chg="del">
          <ac:chgData name="Sepulveda Araya, Edgardo Ignacio - (edgardo)" userId="7ef1705e-5636-4b2a-a24c-01a2d66995d0" providerId="ADAL" clId="{470BD26F-3F22-B64B-88E2-CFE1E5A3565A}" dt="2024-02-27T03:49:56.730" v="8" actId="478"/>
          <ac:spMkLst>
            <pc:docMk/>
            <pc:sldMk cId="891079261" sldId="257"/>
            <ac:spMk id="4" creationId="{EFC7A653-8B31-B755-41AB-520E28C9EE58}"/>
          </ac:spMkLst>
        </pc:spChg>
        <pc:spChg chg="mod">
          <ac:chgData name="Sepulveda Araya, Edgardo Ignacio - (edgardo)" userId="7ef1705e-5636-4b2a-a24c-01a2d66995d0" providerId="ADAL" clId="{470BD26F-3F22-B64B-88E2-CFE1E5A3565A}" dt="2024-02-27T04:52:28.413" v="747" actId="1076"/>
          <ac:spMkLst>
            <pc:docMk/>
            <pc:sldMk cId="891079261" sldId="257"/>
            <ac:spMk id="5" creationId="{113878C0-48A0-32BB-E9EE-C4FCD7490167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6:15.601" v="814" actId="122"/>
          <ac:spMkLst>
            <pc:docMk/>
            <pc:sldMk cId="891079261" sldId="257"/>
            <ac:spMk id="6" creationId="{B9B485F3-4655-C589-E1AE-7578141C234D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5:48.901" v="811" actId="1076"/>
          <ac:spMkLst>
            <pc:docMk/>
            <pc:sldMk cId="891079261" sldId="257"/>
            <ac:spMk id="9" creationId="{2191CA96-F38C-4E5D-9049-42E1DE57B86F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5:59.227" v="812" actId="1076"/>
          <ac:spMkLst>
            <pc:docMk/>
            <pc:sldMk cId="891079261" sldId="257"/>
            <ac:spMk id="11" creationId="{E8FA565A-3750-3225-784F-A09743D5354A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6:07.048" v="813" actId="1076"/>
          <ac:spMkLst>
            <pc:docMk/>
            <pc:sldMk cId="891079261" sldId="257"/>
            <ac:spMk id="13" creationId="{621B3C8E-ED72-361D-6D54-8EDA2B739118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9:08.325" v="831" actId="164"/>
          <ac:spMkLst>
            <pc:docMk/>
            <pc:sldMk cId="891079261" sldId="257"/>
            <ac:spMk id="16" creationId="{F33233F9-1782-0B17-9FFA-EA3E775B500C}"/>
          </ac:spMkLst>
        </pc:spChg>
        <pc:grpChg chg="add mod">
          <ac:chgData name="Sepulveda Araya, Edgardo Ignacio - (edgardo)" userId="7ef1705e-5636-4b2a-a24c-01a2d66995d0" providerId="ADAL" clId="{470BD26F-3F22-B64B-88E2-CFE1E5A3565A}" dt="2024-02-27T04:55:48.901" v="811" actId="1076"/>
          <ac:grpSpMkLst>
            <pc:docMk/>
            <pc:sldMk cId="891079261" sldId="257"/>
            <ac:grpSpMk id="12" creationId="{368B80ED-CFF8-22BC-A606-9CC5ABD11BF5}"/>
          </ac:grpSpMkLst>
        </pc:grpChg>
        <pc:grpChg chg="add mod">
          <ac:chgData name="Sepulveda Araya, Edgardo Ignacio - (edgardo)" userId="7ef1705e-5636-4b2a-a24c-01a2d66995d0" providerId="ADAL" clId="{470BD26F-3F22-B64B-88E2-CFE1E5A3565A}" dt="2024-02-27T04:55:59.227" v="812" actId="1076"/>
          <ac:grpSpMkLst>
            <pc:docMk/>
            <pc:sldMk cId="891079261" sldId="257"/>
            <ac:grpSpMk id="14" creationId="{F447B78D-93B9-94C8-C26C-52A9799A1F6F}"/>
          </ac:grpSpMkLst>
        </pc:grpChg>
        <pc:grpChg chg="add mod">
          <ac:chgData name="Sepulveda Araya, Edgardo Ignacio - (edgardo)" userId="7ef1705e-5636-4b2a-a24c-01a2d66995d0" providerId="ADAL" clId="{470BD26F-3F22-B64B-88E2-CFE1E5A3565A}" dt="2024-02-27T04:56:07.048" v="813" actId="1076"/>
          <ac:grpSpMkLst>
            <pc:docMk/>
            <pc:sldMk cId="891079261" sldId="257"/>
            <ac:grpSpMk id="15" creationId="{7F5CF99F-E179-121B-0917-E332018F20A5}"/>
          </ac:grpSpMkLst>
        </pc:grpChg>
        <pc:grpChg chg="add mod">
          <ac:chgData name="Sepulveda Araya, Edgardo Ignacio - (edgardo)" userId="7ef1705e-5636-4b2a-a24c-01a2d66995d0" providerId="ADAL" clId="{470BD26F-3F22-B64B-88E2-CFE1E5A3565A}" dt="2024-02-27T04:59:08.325" v="831" actId="164"/>
          <ac:grpSpMkLst>
            <pc:docMk/>
            <pc:sldMk cId="891079261" sldId="257"/>
            <ac:grpSpMk id="17" creationId="{D749BF8C-E149-2F87-2369-47389EBF4BAF}"/>
          </ac:grpSpMkLst>
        </pc:grpChg>
        <pc:picChg chg="add del mod">
          <ac:chgData name="Sepulveda Araya, Edgardo Ignacio - (edgardo)" userId="7ef1705e-5636-4b2a-a24c-01a2d66995d0" providerId="ADAL" clId="{470BD26F-3F22-B64B-88E2-CFE1E5A3565A}" dt="2024-02-27T04:34:54.599" v="520" actId="478"/>
          <ac:picMkLst>
            <pc:docMk/>
            <pc:sldMk cId="891079261" sldId="257"/>
            <ac:picMk id="7" creationId="{F1AE1E08-8903-CDD7-EA01-365FCE1ED843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48.901" v="811" actId="1076"/>
          <ac:picMkLst>
            <pc:docMk/>
            <pc:sldMk cId="891079261" sldId="257"/>
            <ac:picMk id="10" creationId="{C048307E-FA8B-6A41-D0CA-9829E8D57F69}"/>
          </ac:picMkLst>
        </pc:picChg>
        <pc:picChg chg="mod">
          <ac:chgData name="Sepulveda Araya, Edgardo Ignacio - (edgardo)" userId="7ef1705e-5636-4b2a-a24c-01a2d66995d0" providerId="ADAL" clId="{470BD26F-3F22-B64B-88E2-CFE1E5A3565A}" dt="2024-02-27T04:56:24.175" v="815" actId="1076"/>
          <ac:picMkLst>
            <pc:docMk/>
            <pc:sldMk cId="891079261" sldId="257"/>
            <ac:picMk id="1025" creationId="{95B18057-4CCD-4DE9-D83A-CF214B33E269}"/>
          </ac:picMkLst>
        </pc:picChg>
        <pc:picChg chg="mod">
          <ac:chgData name="Sepulveda Araya, Edgardo Ignacio - (edgardo)" userId="7ef1705e-5636-4b2a-a24c-01a2d66995d0" providerId="ADAL" clId="{470BD26F-3F22-B64B-88E2-CFE1E5A3565A}" dt="2024-02-27T04:52:35.799" v="748" actId="14100"/>
          <ac:picMkLst>
            <pc:docMk/>
            <pc:sldMk cId="891079261" sldId="257"/>
            <ac:picMk id="1026" creationId="{0450040E-1CA7-296F-466F-9EF8A77DB3D9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48.901" v="811" actId="1076"/>
          <ac:picMkLst>
            <pc:docMk/>
            <pc:sldMk cId="891079261" sldId="257"/>
            <ac:picMk id="1027" creationId="{52676227-5209-A8D5-C278-07A9A320F33F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48.901" v="811" actId="1076"/>
          <ac:picMkLst>
            <pc:docMk/>
            <pc:sldMk cId="891079261" sldId="257"/>
            <ac:picMk id="1028" creationId="{316B7FE3-374E-62B7-0A72-0080E2A0FA8E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59.227" v="812" actId="1076"/>
          <ac:picMkLst>
            <pc:docMk/>
            <pc:sldMk cId="891079261" sldId="257"/>
            <ac:picMk id="1029" creationId="{3FDFDF84-B733-CDC1-C88F-72F8F69E473A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59.227" v="812" actId="1076"/>
          <ac:picMkLst>
            <pc:docMk/>
            <pc:sldMk cId="891079261" sldId="257"/>
            <ac:picMk id="1030" creationId="{D9A91F64-C2A7-5207-DCF4-D0DEAEF628A8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59.227" v="812" actId="1076"/>
          <ac:picMkLst>
            <pc:docMk/>
            <pc:sldMk cId="891079261" sldId="257"/>
            <ac:picMk id="1031" creationId="{5E1C9913-100B-5012-AB07-7E3307F4F7E2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6:07.048" v="813" actId="1076"/>
          <ac:picMkLst>
            <pc:docMk/>
            <pc:sldMk cId="891079261" sldId="257"/>
            <ac:picMk id="1032" creationId="{492376B2-1365-AD14-307C-C7D4365AB8EA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6:07.048" v="813" actId="1076"/>
          <ac:picMkLst>
            <pc:docMk/>
            <pc:sldMk cId="891079261" sldId="257"/>
            <ac:picMk id="1033" creationId="{5EAA110F-D129-9173-B70D-B3045983202F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6:07.048" v="813" actId="1076"/>
          <ac:picMkLst>
            <pc:docMk/>
            <pc:sldMk cId="891079261" sldId="257"/>
            <ac:picMk id="1034" creationId="{37E00FE7-C8E8-AF8A-FDB3-20B605D8C9A0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9:08.325" v="831" actId="164"/>
          <ac:picMkLst>
            <pc:docMk/>
            <pc:sldMk cId="891079261" sldId="257"/>
            <ac:picMk id="1035" creationId="{1F20519E-745E-622E-1655-CD64FBB73368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9:08.325" v="831" actId="164"/>
          <ac:picMkLst>
            <pc:docMk/>
            <pc:sldMk cId="891079261" sldId="257"/>
            <ac:picMk id="1036" creationId="{C76C5966-B403-1E7B-8697-C8AFAEB8A225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9:08.325" v="831" actId="164"/>
          <ac:picMkLst>
            <pc:docMk/>
            <pc:sldMk cId="891079261" sldId="257"/>
            <ac:picMk id="1037" creationId="{35EFCC9E-065A-51BA-CE13-535E555DF5A5}"/>
          </ac:picMkLst>
        </pc:picChg>
      </pc:sldChg>
      <pc:sldChg chg="addSp delSp modSp mod">
        <pc:chgData name="Sepulveda Araya, Edgardo Ignacio - (edgardo)" userId="7ef1705e-5636-4b2a-a24c-01a2d66995d0" providerId="ADAL" clId="{470BD26F-3F22-B64B-88E2-CFE1E5A3565A}" dt="2024-02-27T05:30:59.347" v="936" actId="1076"/>
        <pc:sldMkLst>
          <pc:docMk/>
          <pc:sldMk cId="3643438408" sldId="258"/>
        </pc:sldMkLst>
        <pc:spChg chg="del">
          <ac:chgData name="Sepulveda Araya, Edgardo Ignacio - (edgardo)" userId="7ef1705e-5636-4b2a-a24c-01a2d66995d0" providerId="ADAL" clId="{470BD26F-3F22-B64B-88E2-CFE1E5A3565A}" dt="2024-02-27T04:03:10.604" v="237" actId="478"/>
          <ac:spMkLst>
            <pc:docMk/>
            <pc:sldMk cId="3643438408" sldId="258"/>
            <ac:spMk id="3" creationId="{9251D18A-0B60-BBE9-163E-64027B3B8328}"/>
          </ac:spMkLst>
        </pc:spChg>
        <pc:spChg chg="mod">
          <ac:chgData name="Sepulveda Araya, Edgardo Ignacio - (edgardo)" userId="7ef1705e-5636-4b2a-a24c-01a2d66995d0" providerId="ADAL" clId="{470BD26F-3F22-B64B-88E2-CFE1E5A3565A}" dt="2024-02-27T05:20:31.835" v="928" actId="1076"/>
          <ac:spMkLst>
            <pc:docMk/>
            <pc:sldMk cId="3643438408" sldId="258"/>
            <ac:spMk id="4" creationId="{AF9D0E25-433D-B7D0-8C82-8893895473BF}"/>
          </ac:spMkLst>
        </pc:spChg>
        <pc:spChg chg="add del mod">
          <ac:chgData name="Sepulveda Araya, Edgardo Ignacio - (edgardo)" userId="7ef1705e-5636-4b2a-a24c-01a2d66995d0" providerId="ADAL" clId="{470BD26F-3F22-B64B-88E2-CFE1E5A3565A}" dt="2024-02-27T04:03:12.026" v="238" actId="478"/>
          <ac:spMkLst>
            <pc:docMk/>
            <pc:sldMk cId="3643438408" sldId="258"/>
            <ac:spMk id="7" creationId="{E597EC02-FDA7-5385-CFEE-4F91C2DD141B}"/>
          </ac:spMkLst>
        </pc:spChg>
        <pc:graphicFrameChg chg="add mod modGraphic">
          <ac:chgData name="Sepulveda Araya, Edgardo Ignacio - (edgardo)" userId="7ef1705e-5636-4b2a-a24c-01a2d66995d0" providerId="ADAL" clId="{470BD26F-3F22-B64B-88E2-CFE1E5A3565A}" dt="2024-02-27T04:59:34.143" v="835" actId="14734"/>
          <ac:graphicFrameMkLst>
            <pc:docMk/>
            <pc:sldMk cId="3643438408" sldId="258"/>
            <ac:graphicFrameMk id="5" creationId="{176CFF55-EFD9-A964-B0DB-DEE72344B1C4}"/>
          </ac:graphicFrameMkLst>
        </pc:graphicFrameChg>
        <pc:graphicFrameChg chg="add del mod">
          <ac:chgData name="Sepulveda Araya, Edgardo Ignacio - (edgardo)" userId="7ef1705e-5636-4b2a-a24c-01a2d66995d0" providerId="ADAL" clId="{470BD26F-3F22-B64B-88E2-CFE1E5A3565A}" dt="2024-02-27T05:17:02.289" v="896" actId="478"/>
          <ac:graphicFrameMkLst>
            <pc:docMk/>
            <pc:sldMk cId="3643438408" sldId="258"/>
            <ac:graphicFrameMk id="8" creationId="{80C2ED67-8186-6D73-0B00-B88C565E7B05}"/>
          </ac:graphicFrameMkLst>
        </pc:graphicFrameChg>
        <pc:graphicFrameChg chg="add mod">
          <ac:chgData name="Sepulveda Araya, Edgardo Ignacio - (edgardo)" userId="7ef1705e-5636-4b2a-a24c-01a2d66995d0" providerId="ADAL" clId="{470BD26F-3F22-B64B-88E2-CFE1E5A3565A}" dt="2024-02-27T05:20:06.651" v="926" actId="404"/>
          <ac:graphicFrameMkLst>
            <pc:docMk/>
            <pc:sldMk cId="3643438408" sldId="258"/>
            <ac:graphicFrameMk id="12" creationId="{80C2ED67-8186-6D73-0B00-B88C565E7B05}"/>
          </ac:graphicFrameMkLst>
        </pc:graphicFrameChg>
        <pc:picChg chg="add del mod">
          <ac:chgData name="Sepulveda Araya, Edgardo Ignacio - (edgardo)" userId="7ef1705e-5636-4b2a-a24c-01a2d66995d0" providerId="ADAL" clId="{470BD26F-3F22-B64B-88E2-CFE1E5A3565A}" dt="2024-02-27T05:17:57.958" v="899" actId="478"/>
          <ac:picMkLst>
            <pc:docMk/>
            <pc:sldMk cId="3643438408" sldId="258"/>
            <ac:picMk id="9" creationId="{1E8785FB-8E26-A6A3-57C5-585E3941B74E}"/>
          </ac:picMkLst>
        </pc:picChg>
        <pc:picChg chg="add del mod">
          <ac:chgData name="Sepulveda Araya, Edgardo Ignacio - (edgardo)" userId="7ef1705e-5636-4b2a-a24c-01a2d66995d0" providerId="ADAL" clId="{470BD26F-3F22-B64B-88E2-CFE1E5A3565A}" dt="2024-02-27T05:18:57.834" v="908" actId="478"/>
          <ac:picMkLst>
            <pc:docMk/>
            <pc:sldMk cId="3643438408" sldId="258"/>
            <ac:picMk id="10" creationId="{52CDC267-1BD1-84A3-3A6A-B6237BADF886}"/>
          </ac:picMkLst>
        </pc:picChg>
        <pc:picChg chg="add del mod">
          <ac:chgData name="Sepulveda Araya, Edgardo Ignacio - (edgardo)" userId="7ef1705e-5636-4b2a-a24c-01a2d66995d0" providerId="ADAL" clId="{470BD26F-3F22-B64B-88E2-CFE1E5A3565A}" dt="2024-02-27T05:19:23.898" v="913" actId="478"/>
          <ac:picMkLst>
            <pc:docMk/>
            <pc:sldMk cId="3643438408" sldId="258"/>
            <ac:picMk id="11" creationId="{65C4B963-8DFF-2EDD-AD08-C6B2101BDB3B}"/>
          </ac:picMkLst>
        </pc:picChg>
        <pc:picChg chg="add mod modCrop">
          <ac:chgData name="Sepulveda Araya, Edgardo Ignacio - (edgardo)" userId="7ef1705e-5636-4b2a-a24c-01a2d66995d0" providerId="ADAL" clId="{470BD26F-3F22-B64B-88E2-CFE1E5A3565A}" dt="2024-02-27T05:30:59.347" v="936" actId="1076"/>
          <ac:picMkLst>
            <pc:docMk/>
            <pc:sldMk cId="3643438408" sldId="258"/>
            <ac:picMk id="13" creationId="{B314ABE4-8171-A7D0-0F49-0005E1A6EEC5}"/>
          </ac:picMkLst>
        </pc:picChg>
      </pc:sldChg>
      <pc:sldChg chg="addSp delSp modSp mod">
        <pc:chgData name="Sepulveda Araya, Edgardo Ignacio - (edgardo)" userId="7ef1705e-5636-4b2a-a24c-01a2d66995d0" providerId="ADAL" clId="{470BD26F-3F22-B64B-88E2-CFE1E5A3565A}" dt="2024-02-27T06:08:15.236" v="1056" actId="1076"/>
        <pc:sldMkLst>
          <pc:docMk/>
          <pc:sldMk cId="2925249242" sldId="259"/>
        </pc:sldMkLst>
        <pc:spChg chg="mod">
          <ac:chgData name="Sepulveda Araya, Edgardo Ignacio - (edgardo)" userId="7ef1705e-5636-4b2a-a24c-01a2d66995d0" providerId="ADAL" clId="{470BD26F-3F22-B64B-88E2-CFE1E5A3565A}" dt="2024-02-27T05:02:14.313" v="836" actId="20577"/>
          <ac:spMkLst>
            <pc:docMk/>
            <pc:sldMk cId="2925249242" sldId="259"/>
            <ac:spMk id="5" creationId="{71095F2F-F008-2D4C-1F1F-D92F14CC4FAA}"/>
          </ac:spMkLst>
        </pc:spChg>
        <pc:spChg chg="mod">
          <ac:chgData name="Sepulveda Araya, Edgardo Ignacio - (edgardo)" userId="7ef1705e-5636-4b2a-a24c-01a2d66995d0" providerId="ADAL" clId="{470BD26F-3F22-B64B-88E2-CFE1E5A3565A}" dt="2024-02-27T05:03:00.365" v="839" actId="1076"/>
          <ac:spMkLst>
            <pc:docMk/>
            <pc:sldMk cId="2925249242" sldId="259"/>
            <ac:spMk id="6" creationId="{E7F47B27-0D16-0F64-806C-0CFC4111EA32}"/>
          </ac:spMkLst>
        </pc:spChg>
        <pc:spChg chg="mod">
          <ac:chgData name="Sepulveda Araya, Edgardo Ignacio - (edgardo)" userId="7ef1705e-5636-4b2a-a24c-01a2d66995d0" providerId="ADAL" clId="{470BD26F-3F22-B64B-88E2-CFE1E5A3565A}" dt="2024-02-27T05:03:00.365" v="839" actId="1076"/>
          <ac:spMkLst>
            <pc:docMk/>
            <pc:sldMk cId="2925249242" sldId="259"/>
            <ac:spMk id="7" creationId="{3821B2FD-0452-D459-74EB-2479D4725A19}"/>
          </ac:spMkLst>
        </pc:spChg>
        <pc:spChg chg="del mod">
          <ac:chgData name="Sepulveda Araya, Edgardo Ignacio - (edgardo)" userId="7ef1705e-5636-4b2a-a24c-01a2d66995d0" providerId="ADAL" clId="{470BD26F-3F22-B64B-88E2-CFE1E5A3565A}" dt="2024-02-27T06:07:52.893" v="1048" actId="478"/>
          <ac:spMkLst>
            <pc:docMk/>
            <pc:sldMk cId="2925249242" sldId="259"/>
            <ac:spMk id="8" creationId="{2CB82DBA-16D2-711E-36B9-15E5A7434DE2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6:08:15.236" v="1056" actId="1076"/>
          <ac:spMkLst>
            <pc:docMk/>
            <pc:sldMk cId="2925249242" sldId="259"/>
            <ac:spMk id="10" creationId="{38315DD3-0093-2042-A481-D4D863EA4CD1}"/>
          </ac:spMkLst>
        </pc:spChg>
        <pc:grpChg chg="add mod">
          <ac:chgData name="Sepulveda Araya, Edgardo Ignacio - (edgardo)" userId="7ef1705e-5636-4b2a-a24c-01a2d66995d0" providerId="ADAL" clId="{470BD26F-3F22-B64B-88E2-CFE1E5A3565A}" dt="2024-02-27T06:08:12.571" v="1055" actId="1076"/>
          <ac:grpSpMkLst>
            <pc:docMk/>
            <pc:sldMk cId="2925249242" sldId="259"/>
            <ac:grpSpMk id="11" creationId="{CF75735B-443B-30EE-1EF3-57758F2F9467}"/>
          </ac:grpSpMkLst>
        </pc:grpChg>
        <pc:picChg chg="add del mod">
          <ac:chgData name="Sepulveda Araya, Edgardo Ignacio - (edgardo)" userId="7ef1705e-5636-4b2a-a24c-01a2d66995d0" providerId="ADAL" clId="{470BD26F-3F22-B64B-88E2-CFE1E5A3565A}" dt="2024-02-27T05:35:50.046" v="941" actId="478"/>
          <ac:picMkLst>
            <pc:docMk/>
            <pc:sldMk cId="2925249242" sldId="259"/>
            <ac:picMk id="3" creationId="{E799560D-E1A5-62E5-EFDD-EC47F3F3A7E3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6:08:12.571" v="1055" actId="1076"/>
          <ac:picMkLst>
            <pc:docMk/>
            <pc:sldMk cId="2925249242" sldId="259"/>
            <ac:picMk id="4" creationId="{44319828-9DDB-FA26-808B-0AD4959B936C}"/>
          </ac:picMkLst>
        </pc:picChg>
        <pc:picChg chg="mod modCrop">
          <ac:chgData name="Sepulveda Araya, Edgardo Ignacio - (edgardo)" userId="7ef1705e-5636-4b2a-a24c-01a2d66995d0" providerId="ADAL" clId="{470BD26F-3F22-B64B-88E2-CFE1E5A3565A}" dt="2024-02-27T05:39:15.865" v="951" actId="1076"/>
          <ac:picMkLst>
            <pc:docMk/>
            <pc:sldMk cId="2925249242" sldId="259"/>
            <ac:picMk id="9" creationId="{051C65FB-AE80-8101-89E3-D5A487812541}"/>
          </ac:picMkLst>
        </pc:picChg>
        <pc:picChg chg="del mod">
          <ac:chgData name="Sepulveda Araya, Edgardo Ignacio - (edgardo)" userId="7ef1705e-5636-4b2a-a24c-01a2d66995d0" providerId="ADAL" clId="{470BD26F-3F22-B64B-88E2-CFE1E5A3565A}" dt="2024-02-27T05:03:48.757" v="848" actId="21"/>
          <ac:picMkLst>
            <pc:docMk/>
            <pc:sldMk cId="2925249242" sldId="259"/>
            <ac:picMk id="3073" creationId="{7BF6D190-2A2B-7C4B-1BE1-48B6CB3FA33C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42:24.152" v="990" actId="1076"/>
          <ac:picMkLst>
            <pc:docMk/>
            <pc:sldMk cId="2925249242" sldId="259"/>
            <ac:picMk id="3074" creationId="{90985070-3A6D-5F99-C135-750D0B119ECA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42:21.600" v="989" actId="1076"/>
          <ac:picMkLst>
            <pc:docMk/>
            <pc:sldMk cId="2925249242" sldId="259"/>
            <ac:picMk id="3075" creationId="{1230D56D-22E3-67C1-8928-21066734401D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43:44.561" v="993" actId="1076"/>
          <ac:picMkLst>
            <pc:docMk/>
            <pc:sldMk cId="2925249242" sldId="259"/>
            <ac:picMk id="3076" creationId="{E867FA7A-FDD4-F3A9-69BD-AE2BFEBA98D9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45:51.186" v="998" actId="1076"/>
          <ac:picMkLst>
            <pc:docMk/>
            <pc:sldMk cId="2925249242" sldId="259"/>
            <ac:picMk id="3077" creationId="{C40A1B10-7B1B-4C57-D481-E7E3A311BFA7}"/>
          </ac:picMkLst>
        </pc:picChg>
      </pc:sldChg>
      <pc:sldChg chg="modSp mod modShow">
        <pc:chgData name="Sepulveda Araya, Edgardo Ignacio - (edgardo)" userId="7ef1705e-5636-4b2a-a24c-01a2d66995d0" providerId="ADAL" clId="{470BD26F-3F22-B64B-88E2-CFE1E5A3565A}" dt="2024-02-27T05:05:41.503" v="891" actId="1076"/>
        <pc:sldMkLst>
          <pc:docMk/>
          <pc:sldMk cId="3197680460" sldId="260"/>
        </pc:sldMkLst>
        <pc:spChg chg="mod">
          <ac:chgData name="Sepulveda Araya, Edgardo Ignacio - (edgardo)" userId="7ef1705e-5636-4b2a-a24c-01a2d66995d0" providerId="ADAL" clId="{470BD26F-3F22-B64B-88E2-CFE1E5A3565A}" dt="2024-02-27T05:05:37.496" v="890" actId="20577"/>
          <ac:spMkLst>
            <pc:docMk/>
            <pc:sldMk cId="3197680460" sldId="260"/>
            <ac:spMk id="2" creationId="{EE647DAC-3792-B163-C110-4300673B4740}"/>
          </ac:spMkLst>
        </pc:spChg>
        <pc:spChg chg="mod">
          <ac:chgData name="Sepulveda Araya, Edgardo Ignacio - (edgardo)" userId="7ef1705e-5636-4b2a-a24c-01a2d66995d0" providerId="ADAL" clId="{470BD26F-3F22-B64B-88E2-CFE1E5A3565A}" dt="2024-02-27T05:05:41.503" v="891" actId="1076"/>
          <ac:spMkLst>
            <pc:docMk/>
            <pc:sldMk cId="3197680460" sldId="260"/>
            <ac:spMk id="4" creationId="{9C62F136-C867-F831-B45F-F2EB7905D17E}"/>
          </ac:spMkLst>
        </pc:spChg>
      </pc:sldChg>
      <pc:sldChg chg="mod modShow">
        <pc:chgData name="Sepulveda Araya, Edgardo Ignacio - (edgardo)" userId="7ef1705e-5636-4b2a-a24c-01a2d66995d0" providerId="ADAL" clId="{470BD26F-3F22-B64B-88E2-CFE1E5A3565A}" dt="2024-02-27T05:05:09.613" v="876" actId="729"/>
        <pc:sldMkLst>
          <pc:docMk/>
          <pc:sldMk cId="3012728893" sldId="261"/>
        </pc:sldMkLst>
      </pc:sldChg>
      <pc:sldChg chg="addSp delSp modSp new del mod modShow">
        <pc:chgData name="Sepulveda Araya, Edgardo Ignacio - (edgardo)" userId="7ef1705e-5636-4b2a-a24c-01a2d66995d0" providerId="ADAL" clId="{470BD26F-3F22-B64B-88E2-CFE1E5A3565A}" dt="2024-02-27T05:45:59.660" v="999" actId="2696"/>
        <pc:sldMkLst>
          <pc:docMk/>
          <pc:sldMk cId="4108602054" sldId="262"/>
        </pc:sldMkLst>
        <pc:spChg chg="del">
          <ac:chgData name="Sepulveda Araya, Edgardo Ignacio - (edgardo)" userId="7ef1705e-5636-4b2a-a24c-01a2d66995d0" providerId="ADAL" clId="{470BD26F-3F22-B64B-88E2-CFE1E5A3565A}" dt="2024-02-27T05:03:45.029" v="846" actId="478"/>
          <ac:spMkLst>
            <pc:docMk/>
            <pc:sldMk cId="4108602054" sldId="262"/>
            <ac:spMk id="2" creationId="{10952A96-FC12-09F6-F01A-63EB157800C6}"/>
          </ac:spMkLst>
        </pc:spChg>
        <pc:spChg chg="del">
          <ac:chgData name="Sepulveda Araya, Edgardo Ignacio - (edgardo)" userId="7ef1705e-5636-4b2a-a24c-01a2d66995d0" providerId="ADAL" clId="{470BD26F-3F22-B64B-88E2-CFE1E5A3565A}" dt="2024-02-27T05:03:45.945" v="847" actId="478"/>
          <ac:spMkLst>
            <pc:docMk/>
            <pc:sldMk cId="4108602054" sldId="262"/>
            <ac:spMk id="3" creationId="{4EB16BBA-C9D5-77B6-84A5-3BCA22D3E2DB}"/>
          </ac:spMkLst>
        </pc:spChg>
        <pc:spChg chg="add del mod">
          <ac:chgData name="Sepulveda Araya, Edgardo Ignacio - (edgardo)" userId="7ef1705e-5636-4b2a-a24c-01a2d66995d0" providerId="ADAL" clId="{470BD26F-3F22-B64B-88E2-CFE1E5A3565A}" dt="2024-02-27T05:39:41.467" v="958" actId="21"/>
          <ac:spMkLst>
            <pc:docMk/>
            <pc:sldMk cId="4108602054" sldId="262"/>
            <ac:spMk id="5" creationId="{360C4438-201E-BD37-99C5-8AEFA77FB903}"/>
          </ac:spMkLst>
        </pc:spChg>
        <pc:picChg chg="add del mod">
          <ac:chgData name="Sepulveda Araya, Edgardo Ignacio - (edgardo)" userId="7ef1705e-5636-4b2a-a24c-01a2d66995d0" providerId="ADAL" clId="{470BD26F-3F22-B64B-88E2-CFE1E5A3565A}" dt="2024-02-27T05:39:20.580" v="952" actId="21"/>
          <ac:picMkLst>
            <pc:docMk/>
            <pc:sldMk cId="4108602054" sldId="262"/>
            <ac:picMk id="4" creationId="{1E449AF1-477E-4D50-DFF3-65374BE85E6A}"/>
          </ac:picMkLst>
        </pc:picChg>
      </pc:sldChg>
      <pc:sldChg chg="addSp delSp modSp add mod ord">
        <pc:chgData name="Sepulveda Araya, Edgardo Ignacio - (edgardo)" userId="7ef1705e-5636-4b2a-a24c-01a2d66995d0" providerId="ADAL" clId="{470BD26F-3F22-B64B-88E2-CFE1E5A3565A}" dt="2024-02-27T06:01:52.731" v="1047" actId="1076"/>
        <pc:sldMkLst>
          <pc:docMk/>
          <pc:sldMk cId="2478355033" sldId="263"/>
        </pc:sldMkLst>
        <pc:spChg chg="del mod">
          <ac:chgData name="Sepulveda Araya, Edgardo Ignacio - (edgardo)" userId="7ef1705e-5636-4b2a-a24c-01a2d66995d0" providerId="ADAL" clId="{470BD26F-3F22-B64B-88E2-CFE1E5A3565A}" dt="2024-02-27T05:46:10.819" v="1001" actId="478"/>
          <ac:spMkLst>
            <pc:docMk/>
            <pc:sldMk cId="2478355033" sldId="263"/>
            <ac:spMk id="4" creationId="{9C62F136-C867-F831-B45F-F2EB7905D17E}"/>
          </ac:spMkLst>
        </pc:spChg>
        <pc:picChg chg="add mod">
          <ac:chgData name="Sepulveda Araya, Edgardo Ignacio - (edgardo)" userId="7ef1705e-5636-4b2a-a24c-01a2d66995d0" providerId="ADAL" clId="{470BD26F-3F22-B64B-88E2-CFE1E5A3565A}" dt="2024-02-27T05:52:00.641" v="1012" actId="1076"/>
          <ac:picMkLst>
            <pc:docMk/>
            <pc:sldMk cId="2478355033" sldId="263"/>
            <ac:picMk id="3" creationId="{C0110C01-891A-5679-E8FB-3BD007DC3F1F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3:47.451" v="1017" actId="1076"/>
          <ac:picMkLst>
            <pc:docMk/>
            <pc:sldMk cId="2478355033" sldId="263"/>
            <ac:picMk id="5" creationId="{F2CFA1C3-D382-F3DC-34E2-C18EDC5C1CD7}"/>
          </ac:picMkLst>
        </pc:picChg>
        <pc:picChg chg="del mod">
          <ac:chgData name="Sepulveda Araya, Edgardo Ignacio - (edgardo)" userId="7ef1705e-5636-4b2a-a24c-01a2d66995d0" providerId="ADAL" clId="{470BD26F-3F22-B64B-88E2-CFE1E5A3565A}" dt="2024-02-27T05:51:53.770" v="1009" actId="478"/>
          <ac:picMkLst>
            <pc:docMk/>
            <pc:sldMk cId="2478355033" sldId="263"/>
            <ac:picMk id="4097" creationId="{4FAA0952-9BF3-E930-8830-0088319E3E7D}"/>
          </ac:picMkLst>
        </pc:picChg>
        <pc:picChg chg="del mod">
          <ac:chgData name="Sepulveda Araya, Edgardo Ignacio - (edgardo)" userId="7ef1705e-5636-4b2a-a24c-01a2d66995d0" providerId="ADAL" clId="{470BD26F-3F22-B64B-88E2-CFE1E5A3565A}" dt="2024-02-27T05:53:36.450" v="1014" actId="478"/>
          <ac:picMkLst>
            <pc:docMk/>
            <pc:sldMk cId="2478355033" sldId="263"/>
            <ac:picMk id="4098" creationId="{B32A7805-12C2-50E5-9CB4-306D732D71B5}"/>
          </ac:picMkLst>
        </pc:picChg>
        <pc:picChg chg="add del">
          <ac:chgData name="Sepulveda Araya, Edgardo Ignacio - (edgardo)" userId="7ef1705e-5636-4b2a-a24c-01a2d66995d0" providerId="ADAL" clId="{470BD26F-3F22-B64B-88E2-CFE1E5A3565A}" dt="2024-02-27T05:55:32.815" v="1019" actId="478"/>
          <ac:picMkLst>
            <pc:docMk/>
            <pc:sldMk cId="2478355033" sldId="263"/>
            <ac:picMk id="4099" creationId="{B71C2F84-A0BF-088C-8B83-64F8AA6B8BEC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5:54.157" v="1027" actId="1076"/>
          <ac:picMkLst>
            <pc:docMk/>
            <pc:sldMk cId="2478355033" sldId="263"/>
            <ac:picMk id="4100" creationId="{99F74A63-A6EA-E220-FBC2-55B6D72104E3}"/>
          </ac:picMkLst>
        </pc:picChg>
        <pc:picChg chg="add del mod">
          <ac:chgData name="Sepulveda Araya, Edgardo Ignacio - (edgardo)" userId="7ef1705e-5636-4b2a-a24c-01a2d66995d0" providerId="ADAL" clId="{470BD26F-3F22-B64B-88E2-CFE1E5A3565A}" dt="2024-02-27T05:58:01.036" v="1034" actId="478"/>
          <ac:picMkLst>
            <pc:docMk/>
            <pc:sldMk cId="2478355033" sldId="263"/>
            <ac:picMk id="4101" creationId="{B6C2976B-4C64-417B-9005-264E5B412F69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8:09.624" v="1035" actId="1076"/>
          <ac:picMkLst>
            <pc:docMk/>
            <pc:sldMk cId="2478355033" sldId="263"/>
            <ac:picMk id="4102" creationId="{0D49F567-43D7-B148-66A8-0FF914FCC6D9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9:25.745" v="1038" actId="1076"/>
          <ac:picMkLst>
            <pc:docMk/>
            <pc:sldMk cId="2478355033" sldId="263"/>
            <ac:picMk id="4103" creationId="{86B2A35B-23D4-11F9-CA56-AE047395F788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9:58.234" v="1041" actId="1076"/>
          <ac:picMkLst>
            <pc:docMk/>
            <pc:sldMk cId="2478355033" sldId="263"/>
            <ac:picMk id="4104" creationId="{479E0BBB-F084-AD1D-0260-C2F5B684300A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6:01:29.031" v="1044" actId="1076"/>
          <ac:picMkLst>
            <pc:docMk/>
            <pc:sldMk cId="2478355033" sldId="263"/>
            <ac:picMk id="4105" creationId="{9F56E85F-194E-DEAC-3A29-EAEB1E700303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6:01:52.731" v="1047" actId="1076"/>
          <ac:picMkLst>
            <pc:docMk/>
            <pc:sldMk cId="2478355033" sldId="263"/>
            <ac:picMk id="4106" creationId="{FED4DCF5-C06F-D00A-FEFC-36F955EBBB38}"/>
          </ac:picMkLst>
        </pc:picChg>
      </pc:sldChg>
    </pc:docChg>
  </pc:docChgLst>
  <pc:docChgLst>
    <pc:chgData name="Sepulveda Araya, Edgardo Ignacio - (edgardo)" userId="7ef1705e-5636-4b2a-a24c-01a2d66995d0" providerId="ADAL" clId="{18B6457C-7BBB-4DD1-AB51-33035C8B54A9}"/>
    <pc:docChg chg="undo custSel addSld delSld modSld">
      <pc:chgData name="Sepulveda Araya, Edgardo Ignacio - (edgardo)" userId="7ef1705e-5636-4b2a-a24c-01a2d66995d0" providerId="ADAL" clId="{18B6457C-7BBB-4DD1-AB51-33035C8B54A9}" dt="2024-02-29T01:51:20.663" v="58" actId="2696"/>
      <pc:docMkLst>
        <pc:docMk/>
      </pc:docMkLst>
      <pc:sldChg chg="modSp mod">
        <pc:chgData name="Sepulveda Araya, Edgardo Ignacio - (edgardo)" userId="7ef1705e-5636-4b2a-a24c-01a2d66995d0" providerId="ADAL" clId="{18B6457C-7BBB-4DD1-AB51-33035C8B54A9}" dt="2024-02-29T01:42:27.674" v="47" actId="20577"/>
        <pc:sldMkLst>
          <pc:docMk/>
          <pc:sldMk cId="2655810647" sldId="256"/>
        </pc:sldMkLst>
        <pc:spChg chg="mod">
          <ac:chgData name="Sepulveda Araya, Edgardo Ignacio - (edgardo)" userId="7ef1705e-5636-4b2a-a24c-01a2d66995d0" providerId="ADAL" clId="{18B6457C-7BBB-4DD1-AB51-33035C8B54A9}" dt="2024-02-29T01:42:27.674" v="47" actId="20577"/>
          <ac:spMkLst>
            <pc:docMk/>
            <pc:sldMk cId="2655810647" sldId="256"/>
            <ac:spMk id="2" creationId="{2C3429E7-B9FC-B4DE-F21A-8951E55BD568}"/>
          </ac:spMkLst>
        </pc:spChg>
      </pc:sldChg>
      <pc:sldChg chg="add del">
        <pc:chgData name="Sepulveda Araya, Edgardo Ignacio - (edgardo)" userId="7ef1705e-5636-4b2a-a24c-01a2d66995d0" providerId="ADAL" clId="{18B6457C-7BBB-4DD1-AB51-33035C8B54A9}" dt="2024-02-29T01:51:05.796" v="55" actId="2696"/>
        <pc:sldMkLst>
          <pc:docMk/>
          <pc:sldMk cId="3197680460" sldId="260"/>
        </pc:sldMkLst>
      </pc:sldChg>
      <pc:sldChg chg="add del">
        <pc:chgData name="Sepulveda Araya, Edgardo Ignacio - (edgardo)" userId="7ef1705e-5636-4b2a-a24c-01a2d66995d0" providerId="ADAL" clId="{18B6457C-7BBB-4DD1-AB51-33035C8B54A9}" dt="2024-02-29T01:51:10.840" v="57" actId="2696"/>
        <pc:sldMkLst>
          <pc:docMk/>
          <pc:sldMk cId="2478355033" sldId="263"/>
        </pc:sldMkLst>
      </pc:sldChg>
      <pc:sldChg chg="addSp delSp modSp mod">
        <pc:chgData name="Sepulveda Araya, Edgardo Ignacio - (edgardo)" userId="7ef1705e-5636-4b2a-a24c-01a2d66995d0" providerId="ADAL" clId="{18B6457C-7BBB-4DD1-AB51-33035C8B54A9}" dt="2024-02-29T01:38:29.933" v="31" actId="1076"/>
        <pc:sldMkLst>
          <pc:docMk/>
          <pc:sldMk cId="1574610821" sldId="264"/>
        </pc:sldMkLst>
        <pc:spChg chg="mod">
          <ac:chgData name="Sepulveda Araya, Edgardo Ignacio - (edgardo)" userId="7ef1705e-5636-4b2a-a24c-01a2d66995d0" providerId="ADAL" clId="{18B6457C-7BBB-4DD1-AB51-33035C8B54A9}" dt="2024-02-29T01:38:29.933" v="31" actId="1076"/>
          <ac:spMkLst>
            <pc:docMk/>
            <pc:sldMk cId="1574610821" sldId="264"/>
            <ac:spMk id="2" creationId="{17917EBE-6CDF-E3AB-DDE4-F1C73401B5EB}"/>
          </ac:spMkLst>
        </pc:spChg>
        <pc:picChg chg="add mod">
          <ac:chgData name="Sepulveda Araya, Edgardo Ignacio - (edgardo)" userId="7ef1705e-5636-4b2a-a24c-01a2d66995d0" providerId="ADAL" clId="{18B6457C-7BBB-4DD1-AB51-33035C8B54A9}" dt="2024-02-29T01:01:58.334" v="2" actId="1076"/>
          <ac:picMkLst>
            <pc:docMk/>
            <pc:sldMk cId="1574610821" sldId="264"/>
            <ac:picMk id="3" creationId="{C2F89D1A-ECE9-C48D-907F-BE928FD0A5DB}"/>
          </ac:picMkLst>
        </pc:picChg>
        <pc:picChg chg="del">
          <ac:chgData name="Sepulveda Araya, Edgardo Ignacio - (edgardo)" userId="7ef1705e-5636-4b2a-a24c-01a2d66995d0" providerId="ADAL" clId="{18B6457C-7BBB-4DD1-AB51-33035C8B54A9}" dt="2024-02-29T01:01:51.874" v="0" actId="478"/>
          <ac:picMkLst>
            <pc:docMk/>
            <pc:sldMk cId="1574610821" sldId="264"/>
            <ac:picMk id="1025" creationId="{9294E73C-E875-260B-4406-46DE841EB176}"/>
          </ac:picMkLst>
        </pc:picChg>
        <pc:picChg chg="del">
          <ac:chgData name="Sepulveda Araya, Edgardo Ignacio - (edgardo)" userId="7ef1705e-5636-4b2a-a24c-01a2d66995d0" providerId="ADAL" clId="{18B6457C-7BBB-4DD1-AB51-33035C8B54A9}" dt="2024-02-29T01:01:51.874" v="0" actId="478"/>
          <ac:picMkLst>
            <pc:docMk/>
            <pc:sldMk cId="1574610821" sldId="264"/>
            <ac:picMk id="1026" creationId="{38AC8ECD-6A79-2C17-02F5-3E688BD907CE}"/>
          </ac:picMkLst>
        </pc:picChg>
        <pc:picChg chg="del">
          <ac:chgData name="Sepulveda Araya, Edgardo Ignacio - (edgardo)" userId="7ef1705e-5636-4b2a-a24c-01a2d66995d0" providerId="ADAL" clId="{18B6457C-7BBB-4DD1-AB51-33035C8B54A9}" dt="2024-02-29T01:01:51.874" v="0" actId="478"/>
          <ac:picMkLst>
            <pc:docMk/>
            <pc:sldMk cId="1574610821" sldId="264"/>
            <ac:picMk id="1027" creationId="{FE609F77-C504-53CA-2989-72994F83ACCF}"/>
          </ac:picMkLst>
        </pc:picChg>
        <pc:picChg chg="del">
          <ac:chgData name="Sepulveda Araya, Edgardo Ignacio - (edgardo)" userId="7ef1705e-5636-4b2a-a24c-01a2d66995d0" providerId="ADAL" clId="{18B6457C-7BBB-4DD1-AB51-33035C8B54A9}" dt="2024-02-29T01:01:51.874" v="0" actId="478"/>
          <ac:picMkLst>
            <pc:docMk/>
            <pc:sldMk cId="1574610821" sldId="264"/>
            <ac:picMk id="1028" creationId="{2A91EE90-1D75-F463-6D50-AD37C5D8629A}"/>
          </ac:picMkLst>
        </pc:picChg>
        <pc:picChg chg="del">
          <ac:chgData name="Sepulveda Araya, Edgardo Ignacio - (edgardo)" userId="7ef1705e-5636-4b2a-a24c-01a2d66995d0" providerId="ADAL" clId="{18B6457C-7BBB-4DD1-AB51-33035C8B54A9}" dt="2024-02-29T01:01:51.874" v="0" actId="478"/>
          <ac:picMkLst>
            <pc:docMk/>
            <pc:sldMk cId="1574610821" sldId="264"/>
            <ac:picMk id="1029" creationId="{8D642966-B981-73D2-ADD0-CA0E2251F176}"/>
          </ac:picMkLst>
        </pc:picChg>
        <pc:picChg chg="del">
          <ac:chgData name="Sepulveda Araya, Edgardo Ignacio - (edgardo)" userId="7ef1705e-5636-4b2a-a24c-01a2d66995d0" providerId="ADAL" clId="{18B6457C-7BBB-4DD1-AB51-33035C8B54A9}" dt="2024-02-29T01:01:51.874" v="0" actId="478"/>
          <ac:picMkLst>
            <pc:docMk/>
            <pc:sldMk cId="1574610821" sldId="264"/>
            <ac:picMk id="3075" creationId="{C5B589FB-F277-2007-BDA8-9AA404A77CCF}"/>
          </ac:picMkLst>
        </pc:picChg>
        <pc:picChg chg="del">
          <ac:chgData name="Sepulveda Araya, Edgardo Ignacio - (edgardo)" userId="7ef1705e-5636-4b2a-a24c-01a2d66995d0" providerId="ADAL" clId="{18B6457C-7BBB-4DD1-AB51-33035C8B54A9}" dt="2024-02-29T01:01:51.874" v="0" actId="478"/>
          <ac:picMkLst>
            <pc:docMk/>
            <pc:sldMk cId="1574610821" sldId="264"/>
            <ac:picMk id="3076" creationId="{182CD04E-C1F5-5734-776D-72CFF892CEFA}"/>
          </ac:picMkLst>
        </pc:picChg>
        <pc:picChg chg="del">
          <ac:chgData name="Sepulveda Araya, Edgardo Ignacio - (edgardo)" userId="7ef1705e-5636-4b2a-a24c-01a2d66995d0" providerId="ADAL" clId="{18B6457C-7BBB-4DD1-AB51-33035C8B54A9}" dt="2024-02-29T01:01:51.874" v="0" actId="478"/>
          <ac:picMkLst>
            <pc:docMk/>
            <pc:sldMk cId="1574610821" sldId="264"/>
            <ac:picMk id="3077" creationId="{681BC468-4AB2-FE1A-B8B9-CED3205A81D3}"/>
          </ac:picMkLst>
        </pc:picChg>
      </pc:sldChg>
      <pc:sldChg chg="add del mod modShow">
        <pc:chgData name="Sepulveda Araya, Edgardo Ignacio - (edgardo)" userId="7ef1705e-5636-4b2a-a24c-01a2d66995d0" providerId="ADAL" clId="{18B6457C-7BBB-4DD1-AB51-33035C8B54A9}" dt="2024-02-29T01:51:20.663" v="58" actId="2696"/>
        <pc:sldMkLst>
          <pc:docMk/>
          <pc:sldMk cId="4134564309" sldId="265"/>
        </pc:sldMkLst>
      </pc:sldChg>
      <pc:sldChg chg="modSp del mod">
        <pc:chgData name="Sepulveda Araya, Edgardo Ignacio - (edgardo)" userId="7ef1705e-5636-4b2a-a24c-01a2d66995d0" providerId="ADAL" clId="{18B6457C-7BBB-4DD1-AB51-33035C8B54A9}" dt="2024-02-29T01:02:12.681" v="4" actId="2696"/>
        <pc:sldMkLst>
          <pc:docMk/>
          <pc:sldMk cId="49582112" sldId="271"/>
        </pc:sldMkLst>
        <pc:picChg chg="mod">
          <ac:chgData name="Sepulveda Araya, Edgardo Ignacio - (edgardo)" userId="7ef1705e-5636-4b2a-a24c-01a2d66995d0" providerId="ADAL" clId="{18B6457C-7BBB-4DD1-AB51-33035C8B54A9}" dt="2024-02-29T01:02:06.255" v="3" actId="1076"/>
          <ac:picMkLst>
            <pc:docMk/>
            <pc:sldMk cId="49582112" sldId="271"/>
            <ac:picMk id="7" creationId="{398B1C74-8CED-BECD-72EA-D67A0D0BEFFD}"/>
          </ac:picMkLst>
        </pc:picChg>
      </pc:sldChg>
      <pc:sldChg chg="addSp delSp modSp new mod">
        <pc:chgData name="Sepulveda Araya, Edgardo Ignacio - (edgardo)" userId="7ef1705e-5636-4b2a-a24c-01a2d66995d0" providerId="ADAL" clId="{18B6457C-7BBB-4DD1-AB51-33035C8B54A9}" dt="2024-02-29T01:38:13.699" v="30" actId="1076"/>
        <pc:sldMkLst>
          <pc:docMk/>
          <pc:sldMk cId="2471465162" sldId="271"/>
        </pc:sldMkLst>
        <pc:spChg chg="del">
          <ac:chgData name="Sepulveda Araya, Edgardo Ignacio - (edgardo)" userId="7ef1705e-5636-4b2a-a24c-01a2d66995d0" providerId="ADAL" clId="{18B6457C-7BBB-4DD1-AB51-33035C8B54A9}" dt="2024-02-29T01:26:49.581" v="8" actId="478"/>
          <ac:spMkLst>
            <pc:docMk/>
            <pc:sldMk cId="2471465162" sldId="271"/>
            <ac:spMk id="2" creationId="{5558562A-900E-0215-6782-B072C46583E6}"/>
          </ac:spMkLst>
        </pc:spChg>
        <pc:spChg chg="del">
          <ac:chgData name="Sepulveda Araya, Edgardo Ignacio - (edgardo)" userId="7ef1705e-5636-4b2a-a24c-01a2d66995d0" providerId="ADAL" clId="{18B6457C-7BBB-4DD1-AB51-33035C8B54A9}" dt="2024-02-29T01:26:50.223" v="9" actId="478"/>
          <ac:spMkLst>
            <pc:docMk/>
            <pc:sldMk cId="2471465162" sldId="271"/>
            <ac:spMk id="3" creationId="{74D4EEED-0564-9620-8FC6-73B1ACF56ED2}"/>
          </ac:spMkLst>
        </pc:spChg>
        <pc:spChg chg="add mod">
          <ac:chgData name="Sepulveda Araya, Edgardo Ignacio - (edgardo)" userId="7ef1705e-5636-4b2a-a24c-01a2d66995d0" providerId="ADAL" clId="{18B6457C-7BBB-4DD1-AB51-33035C8B54A9}" dt="2024-02-29T01:38:11.111" v="29" actId="14100"/>
          <ac:spMkLst>
            <pc:docMk/>
            <pc:sldMk cId="2471465162" sldId="271"/>
            <ac:spMk id="6" creationId="{EE299F0A-3430-BA43-D1C9-1BEEC779DB04}"/>
          </ac:spMkLst>
        </pc:spChg>
        <pc:picChg chg="add mod">
          <ac:chgData name="Sepulveda Araya, Edgardo Ignacio - (edgardo)" userId="7ef1705e-5636-4b2a-a24c-01a2d66995d0" providerId="ADAL" clId="{18B6457C-7BBB-4DD1-AB51-33035C8B54A9}" dt="2024-02-29T01:38:13.699" v="30" actId="1076"/>
          <ac:picMkLst>
            <pc:docMk/>
            <pc:sldMk cId="2471465162" sldId="271"/>
            <ac:picMk id="5" creationId="{BEDC853F-7047-0619-36ED-97EAA68D804B}"/>
          </ac:picMkLst>
        </pc:picChg>
      </pc:sldChg>
      <pc:sldChg chg="addSp delSp modSp new mod">
        <pc:chgData name="Sepulveda Araya, Edgardo Ignacio - (edgardo)" userId="7ef1705e-5636-4b2a-a24c-01a2d66995d0" providerId="ADAL" clId="{18B6457C-7BBB-4DD1-AB51-33035C8B54A9}" dt="2024-02-29T01:37:26.996" v="26" actId="1076"/>
        <pc:sldMkLst>
          <pc:docMk/>
          <pc:sldMk cId="2556064149" sldId="272"/>
        </pc:sldMkLst>
        <pc:spChg chg="del">
          <ac:chgData name="Sepulveda Araya, Edgardo Ignacio - (edgardo)" userId="7ef1705e-5636-4b2a-a24c-01a2d66995d0" providerId="ADAL" clId="{18B6457C-7BBB-4DD1-AB51-33035C8B54A9}" dt="2024-02-29T01:36:31.049" v="14" actId="478"/>
          <ac:spMkLst>
            <pc:docMk/>
            <pc:sldMk cId="2556064149" sldId="272"/>
            <ac:spMk id="2" creationId="{55B8D705-EB51-C554-52AB-58DA567B16D8}"/>
          </ac:spMkLst>
        </pc:spChg>
        <pc:spChg chg="del">
          <ac:chgData name="Sepulveda Araya, Edgardo Ignacio - (edgardo)" userId="7ef1705e-5636-4b2a-a24c-01a2d66995d0" providerId="ADAL" clId="{18B6457C-7BBB-4DD1-AB51-33035C8B54A9}" dt="2024-02-29T01:36:32.136" v="15" actId="478"/>
          <ac:spMkLst>
            <pc:docMk/>
            <pc:sldMk cId="2556064149" sldId="272"/>
            <ac:spMk id="3" creationId="{9E02A15C-65B6-5ECD-6CA9-AA76CC301C9D}"/>
          </ac:spMkLst>
        </pc:spChg>
        <pc:picChg chg="add del mod">
          <ac:chgData name="Sepulveda Araya, Edgardo Ignacio - (edgardo)" userId="7ef1705e-5636-4b2a-a24c-01a2d66995d0" providerId="ADAL" clId="{18B6457C-7BBB-4DD1-AB51-33035C8B54A9}" dt="2024-02-29T01:36:50.270" v="22" actId="478"/>
          <ac:picMkLst>
            <pc:docMk/>
            <pc:sldMk cId="2556064149" sldId="272"/>
            <ac:picMk id="1025" creationId="{6DC92186-3100-2826-A2DC-74A83ADC418E}"/>
          </ac:picMkLst>
        </pc:picChg>
        <pc:picChg chg="add mod">
          <ac:chgData name="Sepulveda Araya, Edgardo Ignacio - (edgardo)" userId="7ef1705e-5636-4b2a-a24c-01a2d66995d0" providerId="ADAL" clId="{18B6457C-7BBB-4DD1-AB51-33035C8B54A9}" dt="2024-02-29T01:37:26.996" v="26" actId="1076"/>
          <ac:picMkLst>
            <pc:docMk/>
            <pc:sldMk cId="2556064149" sldId="272"/>
            <ac:picMk id="1026" creationId="{F07CC5C6-B911-37B4-57FE-4C28D32DEDDF}"/>
          </ac:picMkLst>
        </pc:picChg>
      </pc:sldChg>
      <pc:sldChg chg="addSp delSp modSp new mod">
        <pc:chgData name="Sepulveda Araya, Edgardo Ignacio - (edgardo)" userId="7ef1705e-5636-4b2a-a24c-01a2d66995d0" providerId="ADAL" clId="{18B6457C-7BBB-4DD1-AB51-33035C8B54A9}" dt="2024-02-29T01:40:41.404" v="38" actId="1076"/>
        <pc:sldMkLst>
          <pc:docMk/>
          <pc:sldMk cId="2771608053" sldId="273"/>
        </pc:sldMkLst>
        <pc:spChg chg="del">
          <ac:chgData name="Sepulveda Araya, Edgardo Ignacio - (edgardo)" userId="7ef1705e-5636-4b2a-a24c-01a2d66995d0" providerId="ADAL" clId="{18B6457C-7BBB-4DD1-AB51-33035C8B54A9}" dt="2024-02-29T01:40:29.914" v="34" actId="478"/>
          <ac:spMkLst>
            <pc:docMk/>
            <pc:sldMk cId="2771608053" sldId="273"/>
            <ac:spMk id="2" creationId="{6D11E204-603A-ED62-674A-4D8D44CE7264}"/>
          </ac:spMkLst>
        </pc:spChg>
        <pc:spChg chg="del">
          <ac:chgData name="Sepulveda Araya, Edgardo Ignacio - (edgardo)" userId="7ef1705e-5636-4b2a-a24c-01a2d66995d0" providerId="ADAL" clId="{18B6457C-7BBB-4DD1-AB51-33035C8B54A9}" dt="2024-02-29T01:40:30.646" v="35" actId="478"/>
          <ac:spMkLst>
            <pc:docMk/>
            <pc:sldMk cId="2771608053" sldId="273"/>
            <ac:spMk id="3" creationId="{8CDC41B2-F114-5D4C-DF3D-69011D35A0B6}"/>
          </ac:spMkLst>
        </pc:spChg>
        <pc:picChg chg="add mod">
          <ac:chgData name="Sepulveda Araya, Edgardo Ignacio - (edgardo)" userId="7ef1705e-5636-4b2a-a24c-01a2d66995d0" providerId="ADAL" clId="{18B6457C-7BBB-4DD1-AB51-33035C8B54A9}" dt="2024-02-29T01:40:41.404" v="38" actId="1076"/>
          <ac:picMkLst>
            <pc:docMk/>
            <pc:sldMk cId="2771608053" sldId="273"/>
            <ac:picMk id="2049" creationId="{E9966831-5ED0-BE6E-38CF-D00C3DA72636}"/>
          </ac:picMkLst>
        </pc:picChg>
      </pc:sldChg>
    </pc:docChg>
  </pc:docChgLst>
  <pc:docChgLst>
    <pc:chgData name="Sepulveda Araya, Edgardo Ignacio - (edgardo)" userId="7ef1705e-5636-4b2a-a24c-01a2d66995d0" providerId="ADAL" clId="{8FC6EC25-5432-4C9B-9C71-9293B703AE66}"/>
    <pc:docChg chg="custSel addSld delSld modSld">
      <pc:chgData name="Sepulveda Araya, Edgardo Ignacio - (edgardo)" userId="7ef1705e-5636-4b2a-a24c-01a2d66995d0" providerId="ADAL" clId="{8FC6EC25-5432-4C9B-9C71-9293B703AE66}" dt="2024-02-29T00:57:46.402" v="594" actId="962"/>
      <pc:docMkLst>
        <pc:docMk/>
      </pc:docMkLst>
      <pc:sldChg chg="mod modShow">
        <pc:chgData name="Sepulveda Araya, Edgardo Ignacio - (edgardo)" userId="7ef1705e-5636-4b2a-a24c-01a2d66995d0" providerId="ADAL" clId="{8FC6EC25-5432-4C9B-9C71-9293B703AE66}" dt="2024-02-28T18:19:19.065" v="575" actId="729"/>
        <pc:sldMkLst>
          <pc:docMk/>
          <pc:sldMk cId="891079261" sldId="257"/>
        </pc:sldMkLst>
      </pc:sldChg>
      <pc:sldChg chg="mod modShow">
        <pc:chgData name="Sepulveda Araya, Edgardo Ignacio - (edgardo)" userId="7ef1705e-5636-4b2a-a24c-01a2d66995d0" providerId="ADAL" clId="{8FC6EC25-5432-4C9B-9C71-9293B703AE66}" dt="2024-02-28T18:19:21.587" v="576" actId="729"/>
        <pc:sldMkLst>
          <pc:docMk/>
          <pc:sldMk cId="3643438408" sldId="258"/>
        </pc:sldMkLst>
      </pc:sldChg>
      <pc:sldChg chg="mod modShow">
        <pc:chgData name="Sepulveda Araya, Edgardo Ignacio - (edgardo)" userId="7ef1705e-5636-4b2a-a24c-01a2d66995d0" providerId="ADAL" clId="{8FC6EC25-5432-4C9B-9C71-9293B703AE66}" dt="2024-02-28T00:21:51.653" v="280" actId="729"/>
        <pc:sldMkLst>
          <pc:docMk/>
          <pc:sldMk cId="2925249242" sldId="259"/>
        </pc:sldMkLst>
      </pc:sldChg>
      <pc:sldChg chg="mod modShow">
        <pc:chgData name="Sepulveda Araya, Edgardo Ignacio - (edgardo)" userId="7ef1705e-5636-4b2a-a24c-01a2d66995d0" providerId="ADAL" clId="{8FC6EC25-5432-4C9B-9C71-9293B703AE66}" dt="2024-02-28T00:21:56.282" v="281" actId="729"/>
        <pc:sldMkLst>
          <pc:docMk/>
          <pc:sldMk cId="2478355033" sldId="263"/>
        </pc:sldMkLst>
      </pc:sldChg>
      <pc:sldChg chg="addSp delSp modSp add mod">
        <pc:chgData name="Sepulveda Araya, Edgardo Ignacio - (edgardo)" userId="7ef1705e-5636-4b2a-a24c-01a2d66995d0" providerId="ADAL" clId="{8FC6EC25-5432-4C9B-9C71-9293B703AE66}" dt="2024-02-28T00:20:53.228" v="279" actId="1076"/>
        <pc:sldMkLst>
          <pc:docMk/>
          <pc:sldMk cId="1574610821" sldId="264"/>
        </pc:sldMkLst>
        <pc:spChg chg="mod">
          <ac:chgData name="Sepulveda Araya, Edgardo Ignacio - (edgardo)" userId="7ef1705e-5636-4b2a-a24c-01a2d66995d0" providerId="ADAL" clId="{8FC6EC25-5432-4C9B-9C71-9293B703AE66}" dt="2024-02-28T00:19:15.939" v="267" actId="1076"/>
          <ac:spMkLst>
            <pc:docMk/>
            <pc:sldMk cId="1574610821" sldId="264"/>
            <ac:spMk id="2" creationId="{17917EBE-6CDF-E3AB-DDE4-F1C73401B5EB}"/>
          </ac:spMkLst>
        </pc:spChg>
        <pc:spChg chg="del">
          <ac:chgData name="Sepulveda Araya, Edgardo Ignacio - (edgardo)" userId="7ef1705e-5636-4b2a-a24c-01a2d66995d0" providerId="ADAL" clId="{8FC6EC25-5432-4C9B-9C71-9293B703AE66}" dt="2024-02-27T22:03:51.563" v="5" actId="478"/>
          <ac:spMkLst>
            <pc:docMk/>
            <pc:sldMk cId="1574610821" sldId="264"/>
            <ac:spMk id="5" creationId="{93AFAC85-1287-C965-5903-F6540F644712}"/>
          </ac:spMkLst>
        </pc:spChg>
        <pc:spChg chg="del">
          <ac:chgData name="Sepulveda Araya, Edgardo Ignacio - (edgardo)" userId="7ef1705e-5636-4b2a-a24c-01a2d66995d0" providerId="ADAL" clId="{8FC6EC25-5432-4C9B-9C71-9293B703AE66}" dt="2024-02-27T22:03:53.327" v="6" actId="478"/>
          <ac:spMkLst>
            <pc:docMk/>
            <pc:sldMk cId="1574610821" sldId="264"/>
            <ac:spMk id="6" creationId="{BA011684-67E4-33E1-355B-CBACA3053F15}"/>
          </ac:spMkLst>
        </pc:spChg>
        <pc:spChg chg="del">
          <ac:chgData name="Sepulveda Araya, Edgardo Ignacio - (edgardo)" userId="7ef1705e-5636-4b2a-a24c-01a2d66995d0" providerId="ADAL" clId="{8FC6EC25-5432-4C9B-9C71-9293B703AE66}" dt="2024-02-27T22:03:54.700" v="7" actId="478"/>
          <ac:spMkLst>
            <pc:docMk/>
            <pc:sldMk cId="1574610821" sldId="264"/>
            <ac:spMk id="7" creationId="{10C2F529-6B5C-D9A6-E3C5-D28B749D827C}"/>
          </ac:spMkLst>
        </pc:spChg>
        <pc:spChg chg="add del">
          <ac:chgData name="Sepulveda Araya, Edgardo Ignacio - (edgardo)" userId="7ef1705e-5636-4b2a-a24c-01a2d66995d0" providerId="ADAL" clId="{8FC6EC25-5432-4C9B-9C71-9293B703AE66}" dt="2024-02-27T22:07:05.710" v="38" actId="478"/>
          <ac:spMkLst>
            <pc:docMk/>
            <pc:sldMk cId="1574610821" sldId="264"/>
            <ac:spMk id="8" creationId="{432A4D7C-F289-6D1D-F46F-0962A66A61E1}"/>
          </ac:spMkLst>
        </pc:spChg>
        <pc:spChg chg="del mod">
          <ac:chgData name="Sepulveda Araya, Edgardo Ignacio - (edgardo)" userId="7ef1705e-5636-4b2a-a24c-01a2d66995d0" providerId="ADAL" clId="{8FC6EC25-5432-4C9B-9C71-9293B703AE66}" dt="2024-02-27T22:03:59.467" v="10" actId="478"/>
          <ac:spMkLst>
            <pc:docMk/>
            <pc:sldMk cId="1574610821" sldId="264"/>
            <ac:spMk id="10" creationId="{99319CF2-E02A-D51F-4017-211D561E7AAF}"/>
          </ac:spMkLst>
        </pc:spChg>
        <pc:grpChg chg="del mod">
          <ac:chgData name="Sepulveda Araya, Edgardo Ignacio - (edgardo)" userId="7ef1705e-5636-4b2a-a24c-01a2d66995d0" providerId="ADAL" clId="{8FC6EC25-5432-4C9B-9C71-9293B703AE66}" dt="2024-02-27T22:03:57.223" v="9" actId="478"/>
          <ac:grpSpMkLst>
            <pc:docMk/>
            <pc:sldMk cId="1574610821" sldId="264"/>
            <ac:grpSpMk id="11" creationId="{65001E29-6E04-31AE-0478-3D4ACDA92EC1}"/>
          </ac:grpSpMkLst>
        </pc:grpChg>
        <pc:picChg chg="del">
          <ac:chgData name="Sepulveda Araya, Edgardo Ignacio - (edgardo)" userId="7ef1705e-5636-4b2a-a24c-01a2d66995d0" providerId="ADAL" clId="{8FC6EC25-5432-4C9B-9C71-9293B703AE66}" dt="2024-02-27T22:03:57.223" v="9" actId="478"/>
          <ac:picMkLst>
            <pc:docMk/>
            <pc:sldMk cId="1574610821" sldId="264"/>
            <ac:picMk id="4" creationId="{3D4B0511-CBB2-60B4-3CA6-B2943B2DD929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3:55.405" v="8" actId="478"/>
          <ac:picMkLst>
            <pc:docMk/>
            <pc:sldMk cId="1574610821" sldId="264"/>
            <ac:picMk id="9" creationId="{90F462CB-4D78-7CDF-46DE-1AF70436A0A8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27.722" v="277" actId="1076"/>
          <ac:picMkLst>
            <pc:docMk/>
            <pc:sldMk cId="1574610821" sldId="264"/>
            <ac:picMk id="1025" creationId="{9294E73C-E875-260B-4406-46DE841EB17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53.228" v="279" actId="1076"/>
          <ac:picMkLst>
            <pc:docMk/>
            <pc:sldMk cId="1574610821" sldId="264"/>
            <ac:picMk id="1026" creationId="{38AC8ECD-6A79-2C17-02F5-3E688BD907CE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27.722" v="277" actId="1076"/>
          <ac:picMkLst>
            <pc:docMk/>
            <pc:sldMk cId="1574610821" sldId="264"/>
            <ac:picMk id="1027" creationId="{FE609F77-C504-53CA-2989-72994F83ACCF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27.722" v="277" actId="1076"/>
          <ac:picMkLst>
            <pc:docMk/>
            <pc:sldMk cId="1574610821" sldId="264"/>
            <ac:picMk id="1028" creationId="{2A91EE90-1D75-F463-6D50-AD37C5D8629A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10.505" v="276" actId="1036"/>
          <ac:picMkLst>
            <pc:docMk/>
            <pc:sldMk cId="1574610821" sldId="264"/>
            <ac:picMk id="1029" creationId="{8D642966-B981-73D2-ADD0-CA0E2251F176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27:02.238" v="99" actId="478"/>
          <ac:picMkLst>
            <pc:docMk/>
            <pc:sldMk cId="1574610821" sldId="264"/>
            <ac:picMk id="3074" creationId="{DCA289CD-0C18-A17B-205E-0823AA6FBD3D}"/>
          </ac:picMkLst>
        </pc:picChg>
        <pc:picChg chg="mod">
          <ac:chgData name="Sepulveda Araya, Edgardo Ignacio - (edgardo)" userId="7ef1705e-5636-4b2a-a24c-01a2d66995d0" providerId="ADAL" clId="{8FC6EC25-5432-4C9B-9C71-9293B703AE66}" dt="2024-02-28T00:20:53.228" v="279" actId="1076"/>
          <ac:picMkLst>
            <pc:docMk/>
            <pc:sldMk cId="1574610821" sldId="264"/>
            <ac:picMk id="3075" creationId="{C5B589FB-F277-2007-BDA8-9AA404A77CCF}"/>
          </ac:picMkLst>
        </pc:picChg>
        <pc:picChg chg="mod">
          <ac:chgData name="Sepulveda Araya, Edgardo Ignacio - (edgardo)" userId="7ef1705e-5636-4b2a-a24c-01a2d66995d0" providerId="ADAL" clId="{8FC6EC25-5432-4C9B-9C71-9293B703AE66}" dt="2024-02-28T00:20:10.505" v="276" actId="1036"/>
          <ac:picMkLst>
            <pc:docMk/>
            <pc:sldMk cId="1574610821" sldId="264"/>
            <ac:picMk id="3076" creationId="{182CD04E-C1F5-5734-776D-72CFF892CEFA}"/>
          </ac:picMkLst>
        </pc:picChg>
        <pc:picChg chg="mod">
          <ac:chgData name="Sepulveda Araya, Edgardo Ignacio - (edgardo)" userId="7ef1705e-5636-4b2a-a24c-01a2d66995d0" providerId="ADAL" clId="{8FC6EC25-5432-4C9B-9C71-9293B703AE66}" dt="2024-02-28T00:20:10.505" v="276" actId="1036"/>
          <ac:picMkLst>
            <pc:docMk/>
            <pc:sldMk cId="1574610821" sldId="264"/>
            <ac:picMk id="3077" creationId="{681BC468-4AB2-FE1A-B8B9-CED3205A81D3}"/>
          </ac:picMkLst>
        </pc:picChg>
      </pc:sldChg>
      <pc:sldChg chg="addSp delSp modSp add mod">
        <pc:chgData name="Sepulveda Araya, Edgardo Ignacio - (edgardo)" userId="7ef1705e-5636-4b2a-a24c-01a2d66995d0" providerId="ADAL" clId="{8FC6EC25-5432-4C9B-9C71-9293B703AE66}" dt="2024-02-28T00:06:22.133" v="255" actId="1076"/>
        <pc:sldMkLst>
          <pc:docMk/>
          <pc:sldMk cId="4134564309" sldId="265"/>
        </pc:sldMkLst>
        <pc:spChg chg="mod">
          <ac:chgData name="Sepulveda Araya, Edgardo Ignacio - (edgardo)" userId="7ef1705e-5636-4b2a-a24c-01a2d66995d0" providerId="ADAL" clId="{8FC6EC25-5432-4C9B-9C71-9293B703AE66}" dt="2024-02-27T22:08:40.661" v="47" actId="20577"/>
          <ac:spMkLst>
            <pc:docMk/>
            <pc:sldMk cId="4134564309" sldId="265"/>
            <ac:spMk id="2" creationId="{F7763887-B166-266B-5B56-7ADAA4C1469D}"/>
          </ac:spMkLst>
        </pc:spChg>
        <pc:picChg chg="del mod">
          <ac:chgData name="Sepulveda Araya, Edgardo Ignacio - (edgardo)" userId="7ef1705e-5636-4b2a-a24c-01a2d66995d0" providerId="ADAL" clId="{8FC6EC25-5432-4C9B-9C71-9293B703AE66}" dt="2024-02-27T23:17:08.767" v="202" actId="478"/>
          <ac:picMkLst>
            <pc:docMk/>
            <pc:sldMk cId="4134564309" sldId="265"/>
            <ac:picMk id="3" creationId="{F6BF99BC-CBD9-3B99-A62A-D3D9CB782FC9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1.804" v="50" actId="478"/>
          <ac:picMkLst>
            <pc:docMk/>
            <pc:sldMk cId="4134564309" sldId="265"/>
            <ac:picMk id="5" creationId="{E6D9DB53-CD50-1332-216F-15D99546D68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7T22:47:58.825" v="156" actId="1076"/>
          <ac:picMkLst>
            <pc:docMk/>
            <pc:sldMk cId="4134564309" sldId="265"/>
            <ac:picMk id="2049" creationId="{4C2F2FB1-339E-4207-8E1A-CA361651B71F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7T22:46:30.971" v="138" actId="478"/>
          <ac:picMkLst>
            <pc:docMk/>
            <pc:sldMk cId="4134564309" sldId="265"/>
            <ac:picMk id="2050" creationId="{B1A5EADF-0A03-86E9-39A0-6A6D190A2A11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0:45.147" v="221" actId="171"/>
          <ac:picMkLst>
            <pc:docMk/>
            <pc:sldMk cId="4134564309" sldId="265"/>
            <ac:picMk id="2051" creationId="{44E874F9-F458-E8A6-2984-C090100C0C19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6:19.238" v="254" actId="1076"/>
          <ac:picMkLst>
            <pc:docMk/>
            <pc:sldMk cId="4134564309" sldId="265"/>
            <ac:picMk id="2052" creationId="{77B46380-EA9C-8D1B-8222-289D7DA38AE4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6:22.133" v="255" actId="1076"/>
          <ac:picMkLst>
            <pc:docMk/>
            <pc:sldMk cId="4134564309" sldId="265"/>
            <ac:picMk id="2053" creationId="{B120D0BD-F88E-A572-79C5-AAB16A419FDC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7T23:17:20.216" v="204" actId="1076"/>
          <ac:picMkLst>
            <pc:docMk/>
            <pc:sldMk cId="4134564309" sldId="265"/>
            <ac:picMk id="2054" creationId="{7BA40A03-0677-9298-541F-BF30F988772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3:17.163" v="239" actId="1076"/>
          <ac:picMkLst>
            <pc:docMk/>
            <pc:sldMk cId="4134564309" sldId="265"/>
            <ac:picMk id="2055" creationId="{2AEED158-6A88-F1C7-A8A0-E5DC116DD229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3:22.724" v="240" actId="1076"/>
          <ac:picMkLst>
            <pc:docMk/>
            <pc:sldMk cId="4134564309" sldId="265"/>
            <ac:picMk id="2056" creationId="{6F7C5F27-A95E-0A13-6FDA-ED8DB75DC8B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6:07.941" v="253" actId="1076"/>
          <ac:picMkLst>
            <pc:docMk/>
            <pc:sldMk cId="4134564309" sldId="265"/>
            <ac:picMk id="2057" creationId="{B7310D5C-CAD7-6C8F-3E42-6482AA5B5379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8T00:00:02.636" v="205" actId="478"/>
          <ac:picMkLst>
            <pc:docMk/>
            <pc:sldMk cId="4134564309" sldId="265"/>
            <ac:picMk id="4100" creationId="{DD6930A1-C0CA-F996-C635-03A9F7F8C8B5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2.365" v="51" actId="478"/>
          <ac:picMkLst>
            <pc:docMk/>
            <pc:sldMk cId="4134564309" sldId="265"/>
            <ac:picMk id="4102" creationId="{DCC0ED34-A831-5D79-B1E6-E59B7580EB23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8T00:02:31.989" v="222" actId="478"/>
          <ac:picMkLst>
            <pc:docMk/>
            <pc:sldMk cId="4134564309" sldId="265"/>
            <ac:picMk id="4103" creationId="{7142570F-B1A1-F212-202D-671A0A968DA1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2.830" v="52" actId="478"/>
          <ac:picMkLst>
            <pc:docMk/>
            <pc:sldMk cId="4134564309" sldId="265"/>
            <ac:picMk id="4104" creationId="{1ACBEA6C-33F3-9C8C-5CE1-9EADBD0E5077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8T00:05:33.002" v="241" actId="478"/>
          <ac:picMkLst>
            <pc:docMk/>
            <pc:sldMk cId="4134564309" sldId="265"/>
            <ac:picMk id="4105" creationId="{CA95F19A-340B-7CC6-F80A-6AB452B1598C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3.194" v="53" actId="478"/>
          <ac:picMkLst>
            <pc:docMk/>
            <pc:sldMk cId="4134564309" sldId="265"/>
            <ac:picMk id="4106" creationId="{F5E6E668-2543-7DAA-BA45-36C46748AD41}"/>
          </ac:picMkLst>
        </pc:picChg>
      </pc:sldChg>
      <pc:sldChg chg="addSp delSp modSp add mod">
        <pc:chgData name="Sepulveda Araya, Edgardo Ignacio - (edgardo)" userId="7ef1705e-5636-4b2a-a24c-01a2d66995d0" providerId="ADAL" clId="{8FC6EC25-5432-4C9B-9C71-9293B703AE66}" dt="2024-02-28T00:18:22.138" v="263" actId="1076"/>
        <pc:sldMkLst>
          <pc:docMk/>
          <pc:sldMk cId="2914862846" sldId="266"/>
        </pc:sldMkLst>
        <pc:spChg chg="mod">
          <ac:chgData name="Sepulveda Araya, Edgardo Ignacio - (edgardo)" userId="7ef1705e-5636-4b2a-a24c-01a2d66995d0" providerId="ADAL" clId="{8FC6EC25-5432-4C9B-9C71-9293B703AE66}" dt="2024-02-27T22:08:49.503" v="49" actId="20577"/>
          <ac:spMkLst>
            <pc:docMk/>
            <pc:sldMk cId="2914862846" sldId="266"/>
            <ac:spMk id="2" creationId="{7B3DA819-A274-AFF6-5247-FD2798927D1B}"/>
          </ac:spMkLst>
        </pc:spChg>
        <pc:picChg chg="del">
          <ac:chgData name="Sepulveda Araya, Edgardo Ignacio - (edgardo)" userId="7ef1705e-5636-4b2a-a24c-01a2d66995d0" providerId="ADAL" clId="{8FC6EC25-5432-4C9B-9C71-9293B703AE66}" dt="2024-02-27T22:08:54.779" v="54" actId="478"/>
          <ac:picMkLst>
            <pc:docMk/>
            <pc:sldMk cId="2914862846" sldId="266"/>
            <ac:picMk id="3" creationId="{DA0D3617-0EC7-4614-61DC-5B6DDBACB215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44:20.349" v="134" actId="478"/>
          <ac:picMkLst>
            <pc:docMk/>
            <pc:sldMk cId="2914862846" sldId="266"/>
            <ac:picMk id="5" creationId="{397E6AFA-D046-5BBE-AF50-9BDC33EEB809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00:17:43.567" v="256" actId="478"/>
          <ac:picMkLst>
            <pc:docMk/>
            <pc:sldMk cId="2914862846" sldId="266"/>
            <ac:picMk id="3073" creationId="{A8E3C0B3-6134-A334-90B1-946A319300F8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18:22.138" v="263" actId="1076"/>
          <ac:picMkLst>
            <pc:docMk/>
            <pc:sldMk cId="2914862846" sldId="266"/>
            <ac:picMk id="3074" creationId="{0DE19408-1BDA-FEE0-C0D8-0D265F1AD4B1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5.226" v="55" actId="478"/>
          <ac:picMkLst>
            <pc:docMk/>
            <pc:sldMk cId="2914862846" sldId="266"/>
            <ac:picMk id="4100" creationId="{FEABB45A-367A-014F-E0A7-ED9E0992C3D3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44:21.003" v="135" actId="478"/>
          <ac:picMkLst>
            <pc:docMk/>
            <pc:sldMk cId="2914862846" sldId="266"/>
            <ac:picMk id="4102" creationId="{4B9FAE06-CE81-B22F-051F-CD36DF9D6A09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5.627" v="56" actId="478"/>
          <ac:picMkLst>
            <pc:docMk/>
            <pc:sldMk cId="2914862846" sldId="266"/>
            <ac:picMk id="4103" creationId="{FD3EB2F7-2046-8B98-D71D-346A7730D6FA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44:21.422" v="136" actId="478"/>
          <ac:picMkLst>
            <pc:docMk/>
            <pc:sldMk cId="2914862846" sldId="266"/>
            <ac:picMk id="4104" creationId="{9452CCFB-4540-73F8-8D28-576801504A93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6.012" v="57" actId="478"/>
          <ac:picMkLst>
            <pc:docMk/>
            <pc:sldMk cId="2914862846" sldId="266"/>
            <ac:picMk id="4105" creationId="{6B035DCE-A68D-D3E8-4C49-4927AA9CF713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44:21.755" v="137" actId="478"/>
          <ac:picMkLst>
            <pc:docMk/>
            <pc:sldMk cId="2914862846" sldId="266"/>
            <ac:picMk id="4106" creationId="{D235510E-98E2-8451-975E-AE4FD1E03569}"/>
          </ac:picMkLst>
        </pc:picChg>
      </pc:sldChg>
      <pc:sldChg chg="addSp delSp modSp new del mod">
        <pc:chgData name="Sepulveda Araya, Edgardo Ignacio - (edgardo)" userId="7ef1705e-5636-4b2a-a24c-01a2d66995d0" providerId="ADAL" clId="{8FC6EC25-5432-4C9B-9C71-9293B703AE66}" dt="2024-02-28T18:16:14.002" v="574" actId="2696"/>
        <pc:sldMkLst>
          <pc:docMk/>
          <pc:sldMk cId="898430518" sldId="267"/>
        </pc:sldMkLst>
        <pc:spChg chg="del">
          <ac:chgData name="Sepulveda Araya, Edgardo Ignacio - (edgardo)" userId="7ef1705e-5636-4b2a-a24c-01a2d66995d0" providerId="ADAL" clId="{8FC6EC25-5432-4C9B-9C71-9293B703AE66}" dt="2024-02-28T01:07:26.043" v="283" actId="478"/>
          <ac:spMkLst>
            <pc:docMk/>
            <pc:sldMk cId="898430518" sldId="267"/>
            <ac:spMk id="2" creationId="{36BA1C20-9382-BFB0-CDB7-C1D48859989A}"/>
          </ac:spMkLst>
        </pc:spChg>
        <pc:spChg chg="del">
          <ac:chgData name="Sepulveda Araya, Edgardo Ignacio - (edgardo)" userId="7ef1705e-5636-4b2a-a24c-01a2d66995d0" providerId="ADAL" clId="{8FC6EC25-5432-4C9B-9C71-9293B703AE66}" dt="2024-02-28T01:07:27.662" v="284" actId="478"/>
          <ac:spMkLst>
            <pc:docMk/>
            <pc:sldMk cId="898430518" sldId="267"/>
            <ac:spMk id="3" creationId="{887CF200-D3C8-94A6-BD33-68EBA05BB914}"/>
          </ac:spMkLst>
        </pc:spChg>
        <pc:picChg chg="add del mod">
          <ac:chgData name="Sepulveda Araya, Edgardo Ignacio - (edgardo)" userId="7ef1705e-5636-4b2a-a24c-01a2d66995d0" providerId="ADAL" clId="{8FC6EC25-5432-4C9B-9C71-9293B703AE66}" dt="2024-02-28T01:08:22.272" v="287" actId="478"/>
          <ac:picMkLst>
            <pc:docMk/>
            <pc:sldMk cId="898430518" sldId="267"/>
            <ac:picMk id="4097" creationId="{75F27AD1-E6F3-1651-9E30-C97F8FB0316F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01:09:26.457" v="292" actId="478"/>
          <ac:picMkLst>
            <pc:docMk/>
            <pc:sldMk cId="898430518" sldId="267"/>
            <ac:picMk id="4098" creationId="{1457FE41-41C6-0837-1D75-52F008904A6A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01:12:33.154" v="294" actId="478"/>
          <ac:picMkLst>
            <pc:docMk/>
            <pc:sldMk cId="898430518" sldId="267"/>
            <ac:picMk id="4099" creationId="{2D99B8E6-028C-0CB3-B26C-0679F16C20FF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01:13:34.331" v="297" actId="478"/>
          <ac:picMkLst>
            <pc:docMk/>
            <pc:sldMk cId="898430518" sldId="267"/>
            <ac:picMk id="4100" creationId="{5DE28905-CAA7-CE62-2EF6-852916EBAE01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16:16.876" v="310" actId="1076"/>
          <ac:picMkLst>
            <pc:docMk/>
            <pc:sldMk cId="898430518" sldId="267"/>
            <ac:picMk id="4101" creationId="{5BA7B0FC-965A-8742-86A3-DAAC88647152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16:50.921" v="315" actId="1076"/>
          <ac:picMkLst>
            <pc:docMk/>
            <pc:sldMk cId="898430518" sldId="267"/>
            <ac:picMk id="4102" creationId="{F4DC6497-7F1C-FCD2-1588-23D9B1C1C65B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17:01.627" v="322" actId="1076"/>
          <ac:picMkLst>
            <pc:docMk/>
            <pc:sldMk cId="898430518" sldId="267"/>
            <ac:picMk id="4103" creationId="{4A2120EF-8C5F-54AB-66DA-D14B4E42E714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17:50.971" v="326" actId="1076"/>
          <ac:picMkLst>
            <pc:docMk/>
            <pc:sldMk cId="898430518" sldId="267"/>
            <ac:picMk id="4104" creationId="{B5D476A6-538C-9988-4FC9-918A0896B4BB}"/>
          </ac:picMkLst>
        </pc:picChg>
      </pc:sldChg>
      <pc:sldChg chg="addSp delSp modSp new del mod">
        <pc:chgData name="Sepulveda Araya, Edgardo Ignacio - (edgardo)" userId="7ef1705e-5636-4b2a-a24c-01a2d66995d0" providerId="ADAL" clId="{8FC6EC25-5432-4C9B-9C71-9293B703AE66}" dt="2024-02-28T18:16:14.002" v="574" actId="2696"/>
        <pc:sldMkLst>
          <pc:docMk/>
          <pc:sldMk cId="3999287232" sldId="268"/>
        </pc:sldMkLst>
        <pc:spChg chg="del">
          <ac:chgData name="Sepulveda Araya, Edgardo Ignacio - (edgardo)" userId="7ef1705e-5636-4b2a-a24c-01a2d66995d0" providerId="ADAL" clId="{8FC6EC25-5432-4C9B-9C71-9293B703AE66}" dt="2024-02-28T01:18:15.815" v="328" actId="478"/>
          <ac:spMkLst>
            <pc:docMk/>
            <pc:sldMk cId="3999287232" sldId="268"/>
            <ac:spMk id="2" creationId="{D19D3450-C87F-6332-EDDA-03FDD4ECC2C1}"/>
          </ac:spMkLst>
        </pc:spChg>
        <pc:spChg chg="del">
          <ac:chgData name="Sepulveda Araya, Edgardo Ignacio - (edgardo)" userId="7ef1705e-5636-4b2a-a24c-01a2d66995d0" providerId="ADAL" clId="{8FC6EC25-5432-4C9B-9C71-9293B703AE66}" dt="2024-02-28T01:18:16.742" v="329" actId="478"/>
          <ac:spMkLst>
            <pc:docMk/>
            <pc:sldMk cId="3999287232" sldId="268"/>
            <ac:spMk id="3" creationId="{E7B8C33E-144B-1BC5-074D-2C4EAD2FA55C}"/>
          </ac:spMkLst>
        </pc:spChg>
        <pc:picChg chg="add mod">
          <ac:chgData name="Sepulveda Araya, Edgardo Ignacio - (edgardo)" userId="7ef1705e-5636-4b2a-a24c-01a2d66995d0" providerId="ADAL" clId="{8FC6EC25-5432-4C9B-9C71-9293B703AE66}" dt="2024-02-28T01:19:57.355" v="333" actId="1076"/>
          <ac:picMkLst>
            <pc:docMk/>
            <pc:sldMk cId="3999287232" sldId="268"/>
            <ac:picMk id="5121" creationId="{9FFA6DD9-FD36-E6A8-0753-57BBC99E7B7D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20:30.493" v="337" actId="1076"/>
          <ac:picMkLst>
            <pc:docMk/>
            <pc:sldMk cId="3999287232" sldId="268"/>
            <ac:picMk id="5122" creationId="{DE699C7F-6ACA-D835-CAA2-C0CCEB4654D1}"/>
          </ac:picMkLst>
        </pc:picChg>
      </pc:sldChg>
      <pc:sldChg chg="addSp delSp modSp new mod">
        <pc:chgData name="Sepulveda Araya, Edgardo Ignacio - (edgardo)" userId="7ef1705e-5636-4b2a-a24c-01a2d66995d0" providerId="ADAL" clId="{8FC6EC25-5432-4C9B-9C71-9293B703AE66}" dt="2024-02-28T18:10:27.209" v="546" actId="1035"/>
        <pc:sldMkLst>
          <pc:docMk/>
          <pc:sldMk cId="3848924665" sldId="269"/>
        </pc:sldMkLst>
        <pc:spChg chg="del">
          <ac:chgData name="Sepulveda Araya, Edgardo Ignacio - (edgardo)" userId="7ef1705e-5636-4b2a-a24c-01a2d66995d0" providerId="ADAL" clId="{8FC6EC25-5432-4C9B-9C71-9293B703AE66}" dt="2024-02-28T17:45:47.711" v="339" actId="478"/>
          <ac:spMkLst>
            <pc:docMk/>
            <pc:sldMk cId="3848924665" sldId="269"/>
            <ac:spMk id="2" creationId="{5CF6B414-FB1A-836D-4C71-11029D7B25E9}"/>
          </ac:spMkLst>
        </pc:spChg>
        <pc:spChg chg="del">
          <ac:chgData name="Sepulveda Araya, Edgardo Ignacio - (edgardo)" userId="7ef1705e-5636-4b2a-a24c-01a2d66995d0" providerId="ADAL" clId="{8FC6EC25-5432-4C9B-9C71-9293B703AE66}" dt="2024-02-28T17:45:48.817" v="340" actId="478"/>
          <ac:spMkLst>
            <pc:docMk/>
            <pc:sldMk cId="3848924665" sldId="269"/>
            <ac:spMk id="3" creationId="{BBCDA9CF-FA03-FD39-138C-A80ECA59BE7F}"/>
          </ac:spMkLst>
        </pc:spChg>
        <pc:picChg chg="add del mod">
          <ac:chgData name="Sepulveda Araya, Edgardo Ignacio - (edgardo)" userId="7ef1705e-5636-4b2a-a24c-01a2d66995d0" providerId="ADAL" clId="{8FC6EC25-5432-4C9B-9C71-9293B703AE66}" dt="2024-02-28T17:54:19.352" v="372" actId="478"/>
          <ac:picMkLst>
            <pc:docMk/>
            <pc:sldMk cId="3848924665" sldId="269"/>
            <ac:picMk id="1025" creationId="{E115C6E4-6770-A736-26F9-F6AA91877E7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26" creationId="{085EC1D7-739E-4066-D3D4-CE3E5A236F5B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27" creationId="{E22145E7-0F36-7630-7A46-953DE5E4E3B2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28" creationId="{DA2F443B-6727-13B0-F9A3-938B867E104D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29" creationId="{97728EBC-ED16-C1D3-0B57-4769A0B9D692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30" creationId="{37B6F407-36B8-ACF4-F31D-840B8FD27C0A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31" creationId="{DD15EFBF-4AC0-5473-4F61-004633E31405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32" creationId="{BDC27F1B-B13D-47D3-41EF-B17F2F16BEFB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33" creationId="{A6EE8DC4-CBC9-8603-BDED-201216135D6B}"/>
          </ac:picMkLst>
        </pc:picChg>
      </pc:sldChg>
      <pc:sldChg chg="addSp delSp modSp new mod">
        <pc:chgData name="Sepulveda Araya, Edgardo Ignacio - (edgardo)" userId="7ef1705e-5636-4b2a-a24c-01a2d66995d0" providerId="ADAL" clId="{8FC6EC25-5432-4C9B-9C71-9293B703AE66}" dt="2024-02-28T18:15:59.633" v="573" actId="1037"/>
        <pc:sldMkLst>
          <pc:docMk/>
          <pc:sldMk cId="244069409" sldId="270"/>
        </pc:sldMkLst>
        <pc:spChg chg="del">
          <ac:chgData name="Sepulveda Araya, Edgardo Ignacio - (edgardo)" userId="7ef1705e-5636-4b2a-a24c-01a2d66995d0" providerId="ADAL" clId="{8FC6EC25-5432-4C9B-9C71-9293B703AE66}" dt="2024-02-28T17:59:31.066" v="403" actId="478"/>
          <ac:spMkLst>
            <pc:docMk/>
            <pc:sldMk cId="244069409" sldId="270"/>
            <ac:spMk id="2" creationId="{6B69D796-BBCB-6C46-E738-9B2E6D28910B}"/>
          </ac:spMkLst>
        </pc:spChg>
        <pc:spChg chg="del">
          <ac:chgData name="Sepulveda Araya, Edgardo Ignacio - (edgardo)" userId="7ef1705e-5636-4b2a-a24c-01a2d66995d0" providerId="ADAL" clId="{8FC6EC25-5432-4C9B-9C71-9293B703AE66}" dt="2024-02-28T17:59:32.216" v="404" actId="478"/>
          <ac:spMkLst>
            <pc:docMk/>
            <pc:sldMk cId="244069409" sldId="270"/>
            <ac:spMk id="3" creationId="{69E8FA39-A0DD-B94B-0A3B-681BCD4F01FE}"/>
          </ac:spMkLst>
        </pc:spChg>
        <pc:picChg chg="add del mod">
          <ac:chgData name="Sepulveda Araya, Edgardo Ignacio - (edgardo)" userId="7ef1705e-5636-4b2a-a24c-01a2d66995d0" providerId="ADAL" clId="{8FC6EC25-5432-4C9B-9C71-9293B703AE66}" dt="2024-02-28T18:01:27.169" v="408" actId="478"/>
          <ac:picMkLst>
            <pc:docMk/>
            <pc:sldMk cId="244069409" sldId="270"/>
            <ac:picMk id="2049" creationId="{5748E8E0-688C-FF95-EA2E-A6CE92BC11A7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18:01:57.693" v="411" actId="478"/>
          <ac:picMkLst>
            <pc:docMk/>
            <pc:sldMk cId="244069409" sldId="270"/>
            <ac:picMk id="2050" creationId="{C760EE2B-F08D-30D2-CA75-C55FAB5CC89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1" creationId="{CC4FA0A9-3518-D027-F647-647AB1E97F6B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2" creationId="{8B8A17E6-3BD7-87EE-D153-E9A90593D39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3" creationId="{C341A7C4-1CC0-30AE-6F58-66E31328A5BC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4" creationId="{D17662FC-5910-5EFE-7D2C-DD2B65305497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5" creationId="{A722E65A-0ED7-AD67-EDA5-55BD4B328830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6" creationId="{5DD6DE28-ED45-2730-1FEE-5920F89FCA98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7" creationId="{2B9B294C-F00F-D8BA-900A-8659DC3D4E53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8" creationId="{FC05DCC0-A5BF-1EA4-E0C6-463FF4873286}"/>
          </ac:picMkLst>
        </pc:picChg>
      </pc:sldChg>
      <pc:sldChg chg="addSp delSp modSp new mod">
        <pc:chgData name="Sepulveda Araya, Edgardo Ignacio - (edgardo)" userId="7ef1705e-5636-4b2a-a24c-01a2d66995d0" providerId="ADAL" clId="{8FC6EC25-5432-4C9B-9C71-9293B703AE66}" dt="2024-02-29T00:57:46.402" v="594" actId="962"/>
        <pc:sldMkLst>
          <pc:docMk/>
          <pc:sldMk cId="49582112" sldId="271"/>
        </pc:sldMkLst>
        <pc:spChg chg="del">
          <ac:chgData name="Sepulveda Araya, Edgardo Ignacio - (edgardo)" userId="7ef1705e-5636-4b2a-a24c-01a2d66995d0" providerId="ADAL" clId="{8FC6EC25-5432-4C9B-9C71-9293B703AE66}" dt="2024-02-28T22:00:16.646" v="578" actId="478"/>
          <ac:spMkLst>
            <pc:docMk/>
            <pc:sldMk cId="49582112" sldId="271"/>
            <ac:spMk id="2" creationId="{F54339BD-64BD-AA05-481F-B13621F5E6B8}"/>
          </ac:spMkLst>
        </pc:spChg>
        <pc:spChg chg="del">
          <ac:chgData name="Sepulveda Araya, Edgardo Ignacio - (edgardo)" userId="7ef1705e-5636-4b2a-a24c-01a2d66995d0" providerId="ADAL" clId="{8FC6EC25-5432-4C9B-9C71-9293B703AE66}" dt="2024-02-28T22:00:18.764" v="579" actId="478"/>
          <ac:spMkLst>
            <pc:docMk/>
            <pc:sldMk cId="49582112" sldId="271"/>
            <ac:spMk id="3" creationId="{2803D633-0B11-6720-EEAF-F471C3E579EB}"/>
          </ac:spMkLst>
        </pc:spChg>
        <pc:picChg chg="add del mod">
          <ac:chgData name="Sepulveda Araya, Edgardo Ignacio - (edgardo)" userId="7ef1705e-5636-4b2a-a24c-01a2d66995d0" providerId="ADAL" clId="{8FC6EC25-5432-4C9B-9C71-9293B703AE66}" dt="2024-02-29T00:49:45.977" v="591" actId="478"/>
          <ac:picMkLst>
            <pc:docMk/>
            <pc:sldMk cId="49582112" sldId="271"/>
            <ac:picMk id="5" creationId="{E3F81D68-A976-69AA-9747-7AC8E2D42D8D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9T00:57:46.402" v="594" actId="962"/>
          <ac:picMkLst>
            <pc:docMk/>
            <pc:sldMk cId="49582112" sldId="271"/>
            <ac:picMk id="7" creationId="{398B1C74-8CED-BECD-72EA-D67A0D0BEFFD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9T00:41:05.304" v="583" actId="478"/>
          <ac:picMkLst>
            <pc:docMk/>
            <pc:sldMk cId="49582112" sldId="271"/>
            <ac:picMk id="1025" creationId="{09221156-DE9D-50CA-EA6D-BC85C66CDA18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9T00:47:25.770" v="587" actId="478"/>
          <ac:picMkLst>
            <pc:docMk/>
            <pc:sldMk cId="49582112" sldId="271"/>
            <ac:picMk id="1026" creationId="{4BC86EB5-884B-51DB-6019-76D04C3E45B3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HW2/Optical_pro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313919226381188"/>
          <c:y val="4.282239099141958E-2"/>
          <c:w val="0.84086712444766198"/>
          <c:h val="0.71504258329675385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 Transmissivity</c:v>
                </c:pt>
              </c:strCache>
            </c:strRef>
          </c:tx>
          <c:spPr>
            <a:ln w="38100" cap="rnd">
              <a:solidFill>
                <a:srgbClr val="C00000"/>
              </a:solidFill>
              <a:round/>
            </a:ln>
            <a:effectLst/>
          </c:spPr>
          <c:marker>
            <c:symbol val="square"/>
            <c:size val="9"/>
            <c:spPr>
              <a:solidFill>
                <a:srgbClr val="C00000"/>
              </a:solidFill>
              <a:ln w="9525">
                <a:solidFill>
                  <a:srgbClr val="C00000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Sheet1!$C$2:$C$5</c:f>
                <c:numCache>
                  <c:formatCode>General</c:formatCode>
                  <c:ptCount val="4"/>
                  <c:pt idx="0">
                    <c:v>3.0000000000000001E-3</c:v>
                  </c:pt>
                  <c:pt idx="1">
                    <c:v>6.0000000000000001E-3</c:v>
                  </c:pt>
                  <c:pt idx="2">
                    <c:v>3.0000000000000001E-3</c:v>
                  </c:pt>
                  <c:pt idx="3">
                    <c:v>4.0000000000000001E-3</c:v>
                  </c:pt>
                </c:numCache>
              </c:numRef>
            </c:plus>
            <c:minus>
              <c:numRef>
                <c:f>Sheet1!$C$2:$C$5</c:f>
                <c:numCache>
                  <c:formatCode>General</c:formatCode>
                  <c:ptCount val="4"/>
                  <c:pt idx="0">
                    <c:v>3.0000000000000001E-3</c:v>
                  </c:pt>
                  <c:pt idx="1">
                    <c:v>6.0000000000000001E-3</c:v>
                  </c:pt>
                  <c:pt idx="2">
                    <c:v>3.0000000000000001E-3</c:v>
                  </c:pt>
                  <c:pt idx="3">
                    <c:v>4.0000000000000001E-3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Sheet1!$A$2:$A$5</c:f>
              <c:numCache>
                <c:formatCode>General</c:formatCode>
                <c:ptCount val="4"/>
                <c:pt idx="0">
                  <c:v>1</c:v>
                </c:pt>
                <c:pt idx="1">
                  <c:v>0.95</c:v>
                </c:pt>
                <c:pt idx="2">
                  <c:v>0.85</c:v>
                </c:pt>
                <c:pt idx="3">
                  <c:v>0.75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0.57099999999999995</c:v>
                </c:pt>
                <c:pt idx="1">
                  <c:v>0.373</c:v>
                </c:pt>
                <c:pt idx="2">
                  <c:v>0.17499999999999999</c:v>
                </c:pt>
                <c:pt idx="3">
                  <c:v>0.09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02C-6442-9DFF-C6064B04DDBA}"/>
            </c:ext>
          </c:extLst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Mean Refflectivity</c:v>
                </c:pt>
              </c:strCache>
            </c:strRef>
          </c:tx>
          <c:spPr>
            <a:ln w="38100" cap="rnd">
              <a:solidFill>
                <a:srgbClr val="002060"/>
              </a:solidFill>
              <a:round/>
            </a:ln>
            <a:effectLst/>
          </c:spPr>
          <c:marker>
            <c:symbol val="square"/>
            <c:size val="9"/>
            <c:spPr>
              <a:solidFill>
                <a:srgbClr val="002060"/>
              </a:solidFill>
              <a:ln w="9525">
                <a:solidFill>
                  <a:srgbClr val="002060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Sheet1!$E$2:$E$5</c:f>
                <c:numCache>
                  <c:formatCode>General</c:formatCode>
                  <c:ptCount val="4"/>
                  <c:pt idx="0">
                    <c:v>3.0000000000000001E-3</c:v>
                  </c:pt>
                  <c:pt idx="1">
                    <c:v>4.0000000000000001E-3</c:v>
                  </c:pt>
                  <c:pt idx="2">
                    <c:v>3.0000000000000001E-3</c:v>
                  </c:pt>
                  <c:pt idx="3">
                    <c:v>2E-3</c:v>
                  </c:pt>
                </c:numCache>
              </c:numRef>
            </c:plus>
            <c:minus>
              <c:numRef>
                <c:f>Sheet1!$E$2:$E$5</c:f>
                <c:numCache>
                  <c:formatCode>General</c:formatCode>
                  <c:ptCount val="4"/>
                  <c:pt idx="0">
                    <c:v>3.0000000000000001E-3</c:v>
                  </c:pt>
                  <c:pt idx="1">
                    <c:v>4.0000000000000001E-3</c:v>
                  </c:pt>
                  <c:pt idx="2">
                    <c:v>3.0000000000000001E-3</c:v>
                  </c:pt>
                  <c:pt idx="3">
                    <c:v>2E-3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Sheet1!$A$2:$A$5</c:f>
              <c:numCache>
                <c:formatCode>General</c:formatCode>
                <c:ptCount val="4"/>
                <c:pt idx="0">
                  <c:v>1</c:v>
                </c:pt>
                <c:pt idx="1">
                  <c:v>0.95</c:v>
                </c:pt>
                <c:pt idx="2">
                  <c:v>0.85</c:v>
                </c:pt>
                <c:pt idx="3">
                  <c:v>0.75</c:v>
                </c:pt>
              </c:numCache>
            </c:num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0.42899999999999999</c:v>
                </c:pt>
                <c:pt idx="1">
                  <c:v>0.27500000000000002</c:v>
                </c:pt>
                <c:pt idx="2">
                  <c:v>0.13200000000000001</c:v>
                </c:pt>
                <c:pt idx="3">
                  <c:v>7.0000000000000007E-2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D02C-6442-9DFF-C6064B04DDBA}"/>
            </c:ext>
          </c:extLst>
        </c:ser>
        <c:ser>
          <c:idx val="2"/>
          <c:order val="2"/>
          <c:tx>
            <c:strRef>
              <c:f>Sheet1!$F$1</c:f>
              <c:strCache>
                <c:ptCount val="1"/>
                <c:pt idx="0">
                  <c:v>Mean Absorptivity</c:v>
                </c:pt>
              </c:strCache>
            </c:strRef>
          </c:tx>
          <c:spPr>
            <a:ln w="381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square"/>
            <c:size val="9"/>
            <c:spPr>
              <a:solidFill>
                <a:schemeClr val="bg1">
                  <a:lumMod val="50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Sheet1!$G$2:$G$5</c:f>
                <c:numCache>
                  <c:formatCode>General</c:formatCode>
                  <c:ptCount val="4"/>
                  <c:pt idx="0">
                    <c:v>4.0000000000000001E-3</c:v>
                  </c:pt>
                  <c:pt idx="1">
                    <c:v>4.0000000000000001E-3</c:v>
                  </c:pt>
                  <c:pt idx="2">
                    <c:v>4.0000000000000001E-3</c:v>
                  </c:pt>
                  <c:pt idx="3">
                    <c:v>4.0000000000000001E-3</c:v>
                  </c:pt>
                </c:numCache>
              </c:numRef>
            </c:plus>
            <c:minus>
              <c:numRef>
                <c:f>Sheet1!$G$2:$G$5</c:f>
                <c:numCache>
                  <c:formatCode>General</c:formatCode>
                  <c:ptCount val="4"/>
                  <c:pt idx="0">
                    <c:v>4.0000000000000001E-3</c:v>
                  </c:pt>
                  <c:pt idx="1">
                    <c:v>4.0000000000000001E-3</c:v>
                  </c:pt>
                  <c:pt idx="2">
                    <c:v>4.0000000000000001E-3</c:v>
                  </c:pt>
                  <c:pt idx="3">
                    <c:v>4.0000000000000001E-3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0.95</c:v>
                </c:pt>
                <c:pt idx="2">
                  <c:v>0.85</c:v>
                </c:pt>
                <c:pt idx="3">
                  <c:v>0.75</c:v>
                </c:pt>
              </c:numCache>
            </c:numRef>
          </c:xVal>
          <c:yVal>
            <c:numRef>
              <c:f>Sheet1!$F$2:$F$5</c:f>
              <c:numCache>
                <c:formatCode>General</c:formatCode>
                <c:ptCount val="4"/>
                <c:pt idx="0">
                  <c:v>0</c:v>
                </c:pt>
                <c:pt idx="1">
                  <c:v>0.35199999999999998</c:v>
                </c:pt>
                <c:pt idx="2">
                  <c:v>0.69199999999999995</c:v>
                </c:pt>
                <c:pt idx="3">
                  <c:v>0.84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D02C-6442-9DFF-C6064B04DD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72123304"/>
        <c:axId val="572123664"/>
      </c:scatterChart>
      <c:valAx>
        <c:axId val="572123304"/>
        <c:scaling>
          <c:orientation val="maxMin"/>
          <c:max val="1.02"/>
          <c:min val="0.73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dash"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Next LT Pro" panose="020B0504020202020204" pitchFamily="34" charset="77"/>
                    <a:ea typeface="+mn-ea"/>
                    <a:cs typeface="+mn-cs"/>
                  </a:defRPr>
                </a:pPr>
                <a:r>
                  <a:rPr lang="en-US"/>
                  <a:t>w₀</a:t>
                </a:r>
              </a:p>
            </c:rich>
          </c:tx>
          <c:layout>
            <c:manualLayout>
              <c:xMode val="edge"/>
              <c:yMode val="edge"/>
              <c:x val="0.48966046878392738"/>
              <c:y val="0.834411454937559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Next LT Pro" panose="020B0504020202020204" pitchFamily="34" charset="77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pPr>
            <a:endParaRPr lang="en-US"/>
          </a:p>
        </c:txPr>
        <c:crossAx val="572123664"/>
        <c:crosses val="autoZero"/>
        <c:crossBetween val="midCat"/>
      </c:valAx>
      <c:valAx>
        <c:axId val="572123664"/>
        <c:scaling>
          <c:orientation val="minMax"/>
          <c:max val="1"/>
          <c:min val="0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Next LT Pro" panose="020B0504020202020204" pitchFamily="34" charset="77"/>
                    <a:ea typeface="+mn-ea"/>
                    <a:cs typeface="+mn-cs"/>
                  </a:defRPr>
                </a:pPr>
                <a:r>
                  <a:rPr lang="en-US"/>
                  <a:t>Optical Property</a:t>
                </a:r>
              </a:p>
            </c:rich>
          </c:tx>
          <c:layout>
            <c:manualLayout>
              <c:xMode val="edge"/>
              <c:yMode val="edge"/>
              <c:x val="1.714778310877007E-3"/>
              <c:y val="0.289985287626894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Next LT Pro" panose="020B0504020202020204" pitchFamily="34" charset="77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pPr>
            <a:endParaRPr lang="en-US"/>
          </a:p>
        </c:txPr>
        <c:crossAx val="572123304"/>
        <c:crossesAt val="1.02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Next LT Pro" panose="020B0504020202020204" pitchFamily="34" charset="77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latin typeface="Avenir Next LT Pro" panose="020B0504020202020204" pitchFamily="34" charset="77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70EFB-FF82-F344-B36D-D3DDDB4E7075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AD480-B63C-E443-96DB-5F91D8F69A0F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328576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AD480-B63C-E443-96DB-5F91D8F69A0F}" type="slidenum">
              <a:rPr lang="en-CL" smtClean="0"/>
              <a:t>2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950645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AD480-B63C-E443-96DB-5F91D8F69A0F}" type="slidenum">
              <a:rPr lang="en-CL" smtClean="0"/>
              <a:t>3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377187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4541C-A517-5A86-7B01-430672A61C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8944" y="852755"/>
            <a:ext cx="9144856" cy="2657208"/>
          </a:xfrm>
        </p:spPr>
        <p:txBody>
          <a:bodyPr anchor="b"/>
          <a:lstStyle>
            <a:lvl1pPr algn="r">
              <a:defRPr sz="6000" b="0" i="0">
                <a:latin typeface="Avenir Light" panose="020B0402020203020204" pitchFamily="34" charset="77"/>
                <a:cs typeface="Gill Sans Light" panose="020B0302020104020203" pitchFamily="34" charset="-79"/>
              </a:defRPr>
            </a:lvl1pPr>
          </a:lstStyle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2791B-C1EC-A881-53E4-9F66C4C55C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10515599" cy="1655762"/>
          </a:xfrm>
        </p:spPr>
        <p:txBody>
          <a:bodyPr/>
          <a:lstStyle>
            <a:lvl1pPr marL="0" indent="0" algn="r">
              <a:buNone/>
              <a:defRPr sz="2400" b="0" i="0">
                <a:latin typeface="Avenir Light" panose="020B04020202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10EEF-15B7-2B40-DD0B-89F42AA37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B7143-E756-3A15-F271-03FB8FA72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9EB667-B0D7-59CE-EB57-3A0BF470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  <p:pic>
        <p:nvPicPr>
          <p:cNvPr id="8" name="Google Shape;15;p3">
            <a:extLst>
              <a:ext uri="{FF2B5EF4-FFF2-40B4-BE49-F238E27FC236}">
                <a16:creationId xmlns:a16="http://schemas.microsoft.com/office/drawing/2014/main" id="{2BAF6811-73AC-C8CE-C1C1-78ED083AF18E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610600" y="5550920"/>
            <a:ext cx="2743200" cy="6469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0696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54653-01C3-3684-3803-01CFCDBE8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94E70-CFE9-0649-9DE7-FC0977861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F5D7A-5379-7629-0E6E-14E107DBA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B265F5-46A2-8F31-6893-F9A2EAC0F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BE668A-79F5-17F2-EFC8-79D2E935E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30509-86F1-6BA0-CB60-DDA9F6E2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41770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56F50-DDAC-70D1-964B-D0AD3003B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AAB275-94B9-3ADC-BFF0-04DC55F52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39A51-9574-94A2-EECF-3217D07D7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EA812-2C7D-78BB-B9E3-E1B4AF5AD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C96D1-8E89-2726-CA72-40DA4896C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727711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0AC755-1935-FD4C-4819-03F6EA14B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52E12C-4A3A-786E-A901-DEA686929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DCA5A-DEDE-838F-8C58-21C56E597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A9E2F-8726-C508-FF8E-B2E69486D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4E5A0-F682-E560-88E0-52544F980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8812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2949-21F5-1125-AFF3-1453A31BE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21" y="136525"/>
            <a:ext cx="1149678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0E089-4151-EBE2-0E50-D21F82360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FAF03-3C8F-D8E0-4942-BA90A3212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F3CAE-BD91-1167-FC74-B0F0F2959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E9F5E-8809-64F7-5E76-F60713C99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115173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0CC83-E1A1-35D2-1308-53946A919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310" y="145307"/>
            <a:ext cx="11500263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560DAE-FFD3-72CE-235D-97EB1FC1D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9523A-CE5F-830B-C84A-A3780E755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4CFA6-60F5-A450-3C3D-5DAB439A9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4033560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7ADBD1-1791-642D-CC86-A439D90020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49321" y="1825626"/>
            <a:ext cx="11496782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3FC7E8-8450-A2DB-1B9E-8F1C01EEB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7A7D9-2B7A-45F9-F4EA-116A7BDB2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27048-5F28-F9E2-97BC-9E80E3307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E5C5C37-6B39-64BF-C9C4-EA18D40D6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21" y="136525"/>
            <a:ext cx="1149678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</p:spTree>
    <p:extLst>
      <p:ext uri="{BB962C8B-B14F-4D97-AF65-F5344CB8AC3E}">
        <p14:creationId xmlns:p14="http://schemas.microsoft.com/office/powerpoint/2010/main" val="703530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m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7ADBD1-1791-642D-CC86-A439D90020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0012" y="1825626"/>
            <a:ext cx="617220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B905DF-772A-34EA-9F05-A3E9BDFC95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825625"/>
            <a:ext cx="3932237" cy="43513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3FC7E8-8450-A2DB-1B9E-8F1C01EEB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7A7D9-2B7A-45F9-F4EA-116A7BDB2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27048-5F28-F9E2-97BC-9E80E3307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E5C5C37-6B39-64BF-C9C4-EA18D40D6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21" y="136525"/>
            <a:ext cx="1149678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</p:spTree>
    <p:extLst>
      <p:ext uri="{BB962C8B-B14F-4D97-AF65-F5344CB8AC3E}">
        <p14:creationId xmlns:p14="http://schemas.microsoft.com/office/powerpoint/2010/main" val="760227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BD110F-0291-F50C-8DFC-6BE21F919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CD0F8D-7182-48BA-A73A-9FC483E10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4774EB-D3FD-B418-0B4E-31B1690C1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150151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D5911-A590-9812-C674-3B562D5A1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DDDFB-205B-A335-006E-2F8AD971D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DF22E-DB8B-51EC-D870-46C4BB09B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37BB6-33A7-F24F-8B97-B916D65AB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409B7-8145-D622-E076-A9CB94A06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376398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A1FE3-3E93-90EA-6637-347B8E0E4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311" y="136525"/>
            <a:ext cx="114883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98101-3915-B60D-2935-30FDA1093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83C6E-BB89-E9F4-6132-B1E3BD6FC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C7DAF-E156-4F5D-64E6-0D95B0FEB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90572-982F-A715-47DD-23B2E1055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C7E587-847D-6999-3421-22022C7AD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279062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10167-7ED1-358D-40B0-DEEE75A93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671" y="137205"/>
            <a:ext cx="11485027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792C9-52CB-8193-283F-BC32EFBAD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64CE4-9E68-64C3-665B-C0B50F8B8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3FA0BF-973A-32BB-4A19-EB65CD83E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B2B6D2-8C5B-2521-8003-DD1B7E8807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9954B5-6198-B24E-F598-940E034A3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87BF98-C7F2-2C41-5DD0-C6414EE6F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8A879C-0350-30DD-3EFF-D3AB8BA5F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71620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DF0F63-2731-0180-E1E1-E0B79A7B4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312" y="136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3D541-0835-B081-4EB7-B491F8A20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9D2BF-0CD4-6C70-0DB4-9D84B219D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619FC-7BE2-FC42-9A78-8910493A16C9}" type="datetimeFigureOut">
              <a:rPr lang="en-CL" smtClean="0"/>
              <a:t>02/28/2024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3F4D6-BBC2-DF7D-2612-D063168B7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DD309-841C-EA72-95C1-54AB4CDE94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67324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60" r:id="rId4"/>
    <p:sldLayoutId id="2147483657" r:id="rId5"/>
    <p:sldLayoutId id="2147483655" r:id="rId6"/>
    <p:sldLayoutId id="2147483651" r:id="rId7"/>
    <p:sldLayoutId id="2147483652" r:id="rId8"/>
    <p:sldLayoutId id="2147483653" r:id="rId9"/>
    <p:sldLayoutId id="2147483656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venir Light" panose="020B04020202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6.png"/><Relationship Id="rId9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429E7-B9FC-B4DE-F21A-8951E55BD5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L" dirty="0"/>
              <a:t>ATMO 656A – HW2</a:t>
            </a:r>
            <a:r>
              <a:rPr lang="en-US" dirty="0"/>
              <a:t> (Part 2)</a:t>
            </a:r>
            <a:endParaRPr lang="en-C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BA558-187F-DB07-4622-AEF9956615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L" dirty="0"/>
              <a:t>Edgardo I. Sepulveda Araya</a:t>
            </a:r>
          </a:p>
        </p:txBody>
      </p:sp>
    </p:spTree>
    <p:extLst>
      <p:ext uri="{BB962C8B-B14F-4D97-AF65-F5344CB8AC3E}">
        <p14:creationId xmlns:p14="http://schemas.microsoft.com/office/powerpoint/2010/main" val="2655810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>
            <a:extLst>
              <a:ext uri="{FF2B5EF4-FFF2-40B4-BE49-F238E27FC236}">
                <a16:creationId xmlns:a16="http://schemas.microsoft.com/office/drawing/2014/main" id="{E9966831-5ED0-BE6E-38CF-D00C3DA72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623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608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D17662FC-5910-5EFE-7D2C-DD2B65305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291" y="821158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extLst>
              <a:ext uri="{FF2B5EF4-FFF2-40B4-BE49-F238E27FC236}">
                <a16:creationId xmlns:a16="http://schemas.microsoft.com/office/drawing/2014/main" id="{C341A7C4-1CC0-30AE-6F58-66E31328A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4163" y="821158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B8A17E6-3BD7-87EE-D153-E9A90593D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035" y="821159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CC4FA0A9-3518-D027-F647-647AB1E97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0" y="821160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>
            <a:extLst>
              <a:ext uri="{FF2B5EF4-FFF2-40B4-BE49-F238E27FC236}">
                <a16:creationId xmlns:a16="http://schemas.microsoft.com/office/drawing/2014/main" id="{A722E65A-0ED7-AD67-EDA5-55BD4B328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7385" y="3351679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5DD6DE28-ED45-2730-1FEE-5920F89FC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1783" y="3351680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>
            <a:extLst>
              <a:ext uri="{FF2B5EF4-FFF2-40B4-BE49-F238E27FC236}">
                <a16:creationId xmlns:a16="http://schemas.microsoft.com/office/drawing/2014/main" id="{2B9B294C-F00F-D8BA-900A-8659DC3D4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082" y="3351680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FC05DCC0-A5BF-1EA4-E0C6-463FF4873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27" y="3351680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69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5F28A-7D26-8B6C-93F4-96C515E4C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DA819-A274-AFF6-5247-FD2798927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L" dirty="0"/>
              <a:t>Question 4</a:t>
            </a:r>
            <a:r>
              <a:rPr lang="en-US" dirty="0"/>
              <a:t>.5b</a:t>
            </a:r>
            <a:endParaRPr lang="en-CL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DE19408-1BDA-FEE0-C0D8-0D265F1AD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545" y="1145628"/>
            <a:ext cx="6399753" cy="571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862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47DAC-3792-B163-C110-4300673B4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L" dirty="0"/>
              <a:t>Question 4 (from HW1)</a:t>
            </a:r>
          </a:p>
        </p:txBody>
      </p:sp>
      <p:pic>
        <p:nvPicPr>
          <p:cNvPr id="4097" name="Picture 1">
            <a:extLst>
              <a:ext uri="{FF2B5EF4-FFF2-40B4-BE49-F238E27FC236}">
                <a16:creationId xmlns:a16="http://schemas.microsoft.com/office/drawing/2014/main" id="{4FAA0952-9BF3-E930-8830-0088319E3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898" y="1588602"/>
            <a:ext cx="5400000" cy="476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62F136-C867-F831-B45F-F2EB7905D17E}"/>
              </a:ext>
            </a:extLst>
          </p:cNvPr>
          <p:cNvSpPr txBox="1"/>
          <p:nvPr/>
        </p:nvSpPr>
        <p:spPr>
          <a:xfrm>
            <a:off x="6895375" y="464797"/>
            <a:ext cx="45014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 photons = 50,000</a:t>
            </a:r>
          </a:p>
          <a:p>
            <a:r>
              <a:rPr lang="en-US" dirty="0"/>
              <a:t>4.4 seconds per optical depth unit</a:t>
            </a:r>
            <a:endParaRPr lang="en-CL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32A7805-12C2-50E5-9CB4-306D732D7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6103" y="1588602"/>
            <a:ext cx="5400000" cy="4793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7680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03B3D-3D44-3C1E-B014-4C025956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L" dirty="0"/>
              <a:t>Annex</a:t>
            </a:r>
          </a:p>
        </p:txBody>
      </p:sp>
      <p:pic>
        <p:nvPicPr>
          <p:cNvPr id="5121" name="Picture 1">
            <a:extLst>
              <a:ext uri="{FF2B5EF4-FFF2-40B4-BE49-F238E27FC236}">
                <a16:creationId xmlns:a16="http://schemas.microsoft.com/office/drawing/2014/main" id="{55A59427-54E3-3A13-EDFD-23E7F36C7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897" y="1462088"/>
            <a:ext cx="6096001" cy="4834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D67100C5-EA80-153B-960D-FF7A95431D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4489" y="2181805"/>
            <a:ext cx="4762500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233FD6B-4542-7F1A-15A7-7DAF96B35D1F}"/>
                  </a:ext>
                </a:extLst>
              </p:cNvPr>
              <p:cNvSpPr txBox="1"/>
              <p:nvPr/>
            </p:nvSpPr>
            <p:spPr>
              <a:xfrm>
                <a:off x="6739687" y="3582549"/>
                <a:ext cx="21480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Θ</m:t>
                      </m:r>
                    </m:oMath>
                  </m:oMathPara>
                </a14:m>
                <a:endParaRPr lang="en-CL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233FD6B-4542-7F1A-15A7-7DAF96B3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9687" y="3582549"/>
                <a:ext cx="214802" cy="276999"/>
              </a:xfrm>
              <a:prstGeom prst="rect">
                <a:avLst/>
              </a:prstGeom>
              <a:blipFill>
                <a:blip r:embed="rId4"/>
                <a:stretch>
                  <a:fillRect l="-16667" r="-22222" b="-13636"/>
                </a:stretch>
              </a:blipFill>
            </p:spPr>
            <p:txBody>
              <a:bodyPr/>
              <a:lstStyle/>
              <a:p>
                <a:r>
                  <a:rPr lang="en-C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2728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331A9-42EE-E558-715B-0B25B1F88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18" y="140035"/>
            <a:ext cx="2070102" cy="897655"/>
          </a:xfrm>
        </p:spPr>
        <p:txBody>
          <a:bodyPr/>
          <a:lstStyle/>
          <a:p>
            <a:r>
              <a:rPr lang="en-CL" dirty="0"/>
              <a:t>Q1&amp;2</a:t>
            </a: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95B18057-4CCD-4DE9-D83A-CF214B33E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8" y="4634020"/>
            <a:ext cx="1980000" cy="16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450040E-1CA7-296F-466F-9EF8A77DB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8" y="2890902"/>
            <a:ext cx="1980000" cy="16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3878C0-48A0-32BB-E9EE-C4FCD7490167}"/>
              </a:ext>
            </a:extLst>
          </p:cNvPr>
          <p:cNvSpPr txBox="1"/>
          <p:nvPr/>
        </p:nvSpPr>
        <p:spPr>
          <a:xfrm>
            <a:off x="-31500" y="2209053"/>
            <a:ext cx="20701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From HW1: g = 0.001, </a:t>
            </a:r>
          </a:p>
          <a:p>
            <a:pPr algn="ctr"/>
            <a:r>
              <a:rPr lang="en-US" sz="1400" dirty="0"/>
              <a:t>w</a:t>
            </a:r>
            <a:r>
              <a:rPr lang="en-US" sz="1400" baseline="-25000" dirty="0"/>
              <a:t>0</a:t>
            </a:r>
            <a:r>
              <a:rPr lang="en-US" sz="1400" dirty="0"/>
              <a:t> = 0.999, µ</a:t>
            </a:r>
            <a:r>
              <a:rPr lang="en-US" sz="1400" baseline="-25000" dirty="0"/>
              <a:t>0</a:t>
            </a:r>
            <a:r>
              <a:rPr lang="en-US" sz="1400" dirty="0"/>
              <a:t> = -0.7, </a:t>
            </a:r>
          </a:p>
          <a:p>
            <a:pPr algn="ctr"/>
            <a:r>
              <a:rPr lang="en-US" sz="1400" dirty="0"/>
              <a:t>Tau = 4</a:t>
            </a:r>
            <a:endParaRPr lang="en-CL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B485F3-4655-C589-E1AE-7578141C234D}"/>
              </a:ext>
            </a:extLst>
          </p:cNvPr>
          <p:cNvSpPr txBox="1"/>
          <p:nvPr/>
        </p:nvSpPr>
        <p:spPr>
          <a:xfrm>
            <a:off x="36842" y="812460"/>
            <a:ext cx="2070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HW2: g = 0.75, </a:t>
            </a:r>
          </a:p>
          <a:p>
            <a:pPr algn="ctr"/>
            <a:r>
              <a:rPr lang="en-US" b="1" dirty="0"/>
              <a:t>µ</a:t>
            </a:r>
            <a:r>
              <a:rPr lang="en-US" b="1" baseline="-25000" dirty="0"/>
              <a:t>0</a:t>
            </a:r>
            <a:r>
              <a:rPr lang="en-US" b="1" dirty="0"/>
              <a:t> = -0.7, tau = 4 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68B80ED-CFF8-22BC-A606-9CC5ABD11BF5}"/>
              </a:ext>
            </a:extLst>
          </p:cNvPr>
          <p:cNvGrpSpPr/>
          <p:nvPr/>
        </p:nvGrpSpPr>
        <p:grpSpPr>
          <a:xfrm>
            <a:off x="1994595" y="98803"/>
            <a:ext cx="2520000" cy="6707204"/>
            <a:chOff x="4094810" y="1"/>
            <a:chExt cx="2520000" cy="6707204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C048307E-FA8B-6A41-D0CA-9829E8D57F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94810" y="1"/>
              <a:ext cx="2520000" cy="21541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191CA96-F38C-4E5D-9049-42E1DE57B86F}"/>
                </a:ext>
              </a:extLst>
            </p:cNvPr>
            <p:cNvSpPr txBox="1"/>
            <p:nvPr/>
          </p:nvSpPr>
          <p:spPr>
            <a:xfrm>
              <a:off x="5290769" y="105675"/>
              <a:ext cx="113825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w</a:t>
              </a:r>
              <a:r>
                <a:rPr lang="en-US" sz="2400" baseline="-250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 = 1</a:t>
              </a:r>
            </a:p>
          </p:txBody>
        </p:sp>
        <p:pic>
          <p:nvPicPr>
            <p:cNvPr id="1027" name="Picture 3">
              <a:extLst>
                <a:ext uri="{FF2B5EF4-FFF2-40B4-BE49-F238E27FC236}">
                  <a16:creationId xmlns:a16="http://schemas.microsoft.com/office/drawing/2014/main" id="{52676227-5209-A8D5-C278-07A9A320F3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94810" y="2276506"/>
              <a:ext cx="2520000" cy="21541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16B7FE3-374E-62B7-0A72-0080E2A0FA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94810" y="4553012"/>
              <a:ext cx="2520000" cy="21541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447B78D-93B9-94C8-C26C-52A9799A1F6F}"/>
              </a:ext>
            </a:extLst>
          </p:cNvPr>
          <p:cNvGrpSpPr/>
          <p:nvPr/>
        </p:nvGrpSpPr>
        <p:grpSpPr>
          <a:xfrm>
            <a:off x="4486953" y="99605"/>
            <a:ext cx="2532772" cy="6724196"/>
            <a:chOff x="5305820" y="8634"/>
            <a:chExt cx="2532772" cy="6724196"/>
          </a:xfrm>
        </p:grpSpPr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3FDFDF84-B733-CDC1-C88F-72F8F69E47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5820" y="8634"/>
              <a:ext cx="2520000" cy="21541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FA565A-3750-3225-784F-A09743D5354A}"/>
                </a:ext>
              </a:extLst>
            </p:cNvPr>
            <p:cNvSpPr txBox="1"/>
            <p:nvPr/>
          </p:nvSpPr>
          <p:spPr>
            <a:xfrm>
              <a:off x="6017691" y="140035"/>
              <a:ext cx="164051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w</a:t>
              </a:r>
              <a:r>
                <a:rPr lang="en-US" sz="2400" baseline="-250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 = 0.95</a:t>
              </a:r>
            </a:p>
          </p:txBody>
        </p:sp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D9A91F64-C2A7-5207-DCF4-D0DEAEF628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18592" y="2293635"/>
              <a:ext cx="2520000" cy="21541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1" name="Picture 7">
              <a:extLst>
                <a:ext uri="{FF2B5EF4-FFF2-40B4-BE49-F238E27FC236}">
                  <a16:creationId xmlns:a16="http://schemas.microsoft.com/office/drawing/2014/main" id="{5E1C9913-100B-5012-AB07-7E3307F4F7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18592" y="4578636"/>
              <a:ext cx="2520000" cy="21541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5CF99F-E179-121B-0917-E332018F20A5}"/>
              </a:ext>
            </a:extLst>
          </p:cNvPr>
          <p:cNvGrpSpPr/>
          <p:nvPr/>
        </p:nvGrpSpPr>
        <p:grpSpPr>
          <a:xfrm>
            <a:off x="6951280" y="98803"/>
            <a:ext cx="2520000" cy="6735728"/>
            <a:chOff x="7946740" y="8634"/>
            <a:chExt cx="2520000" cy="6735728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492376B2-1365-AD14-307C-C7D4365AB8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740" y="8634"/>
              <a:ext cx="2520000" cy="21541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21B3C8E-ED72-361D-6D54-8EDA2B739118}"/>
                </a:ext>
              </a:extLst>
            </p:cNvPr>
            <p:cNvSpPr txBox="1"/>
            <p:nvPr/>
          </p:nvSpPr>
          <p:spPr>
            <a:xfrm>
              <a:off x="8650076" y="371864"/>
              <a:ext cx="164051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w</a:t>
              </a:r>
              <a:r>
                <a:rPr lang="en-US" sz="2400" baseline="-250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 = 0.85</a:t>
              </a:r>
            </a:p>
          </p:txBody>
        </p:sp>
        <p:pic>
          <p:nvPicPr>
            <p:cNvPr id="1033" name="Picture 9">
              <a:extLst>
                <a:ext uri="{FF2B5EF4-FFF2-40B4-BE49-F238E27FC236}">
                  <a16:creationId xmlns:a16="http://schemas.microsoft.com/office/drawing/2014/main" id="{5EAA110F-D129-9173-B70D-B304598320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740" y="2325331"/>
              <a:ext cx="2520000" cy="21541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37E00FE7-C8E8-AF8A-FDB3-20B605D8C9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740" y="4590168"/>
              <a:ext cx="2520000" cy="21541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749BF8C-E149-2F87-2369-47389EBF4BAF}"/>
              </a:ext>
            </a:extLst>
          </p:cNvPr>
          <p:cNvGrpSpPr/>
          <p:nvPr/>
        </p:nvGrpSpPr>
        <p:grpSpPr>
          <a:xfrm>
            <a:off x="9471280" y="102667"/>
            <a:ext cx="2548031" cy="6731864"/>
            <a:chOff x="9471280" y="102667"/>
            <a:chExt cx="2548031" cy="6731864"/>
          </a:xfrm>
        </p:grpSpPr>
        <p:pic>
          <p:nvPicPr>
            <p:cNvPr id="1035" name="Picture 11">
              <a:extLst>
                <a:ext uri="{FF2B5EF4-FFF2-40B4-BE49-F238E27FC236}">
                  <a16:creationId xmlns:a16="http://schemas.microsoft.com/office/drawing/2014/main" id="{1F20519E-745E-622E-1655-CD64FBB733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9311" y="102667"/>
              <a:ext cx="2520000" cy="21541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>
              <a:extLst>
                <a:ext uri="{FF2B5EF4-FFF2-40B4-BE49-F238E27FC236}">
                  <a16:creationId xmlns:a16="http://schemas.microsoft.com/office/drawing/2014/main" id="{C76C5966-B403-1E7B-8697-C8AFAEB8A2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9311" y="2415097"/>
              <a:ext cx="2520000" cy="21541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7" name="Picture 13">
              <a:extLst>
                <a:ext uri="{FF2B5EF4-FFF2-40B4-BE49-F238E27FC236}">
                  <a16:creationId xmlns:a16="http://schemas.microsoft.com/office/drawing/2014/main" id="{35EFCC9E-065A-51BA-CE13-535E555DF5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71280" y="4680337"/>
              <a:ext cx="2520000" cy="21541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33233F9-1782-0B17-9FFA-EA3E775B500C}"/>
                </a:ext>
              </a:extLst>
            </p:cNvPr>
            <p:cNvSpPr txBox="1"/>
            <p:nvPr/>
          </p:nvSpPr>
          <p:spPr>
            <a:xfrm>
              <a:off x="10267450" y="462033"/>
              <a:ext cx="164051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w</a:t>
              </a:r>
              <a:r>
                <a:rPr lang="en-US" sz="2400" baseline="-250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 = 0.75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1079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1F8CA-5E5B-33D1-933B-2F07C1347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L" dirty="0"/>
              <a:t>Question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9D0E25-433D-B7D0-8C82-8893895473BF}"/>
              </a:ext>
            </a:extLst>
          </p:cNvPr>
          <p:cNvSpPr txBox="1"/>
          <p:nvPr/>
        </p:nvSpPr>
        <p:spPr>
          <a:xfrm>
            <a:off x="3784101" y="488488"/>
            <a:ext cx="4154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µ</a:t>
            </a:r>
            <a:r>
              <a:rPr lang="en-US" baseline="-25000" dirty="0"/>
              <a:t>0</a:t>
            </a:r>
            <a:r>
              <a:rPr lang="en-US" dirty="0"/>
              <a:t> = -0.7, Tau = 4, 10 iterations</a:t>
            </a:r>
            <a:endParaRPr lang="en-CL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76CFF55-EFD9-A964-B0DB-DEE72344B1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109448"/>
              </p:ext>
            </p:extLst>
          </p:nvPr>
        </p:nvGraphicFramePr>
        <p:xfrm>
          <a:off x="1259868" y="1209783"/>
          <a:ext cx="9712932" cy="22529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9467">
                  <a:extLst>
                    <a:ext uri="{9D8B030D-6E8A-4147-A177-3AD203B41FA5}">
                      <a16:colId xmlns:a16="http://schemas.microsoft.com/office/drawing/2014/main" val="1921652013"/>
                    </a:ext>
                  </a:extLst>
                </a:gridCol>
                <a:gridCol w="1655777">
                  <a:extLst>
                    <a:ext uri="{9D8B030D-6E8A-4147-A177-3AD203B41FA5}">
                      <a16:colId xmlns:a16="http://schemas.microsoft.com/office/drawing/2014/main" val="2774026613"/>
                    </a:ext>
                  </a:extLst>
                </a:gridCol>
                <a:gridCol w="952783">
                  <a:extLst>
                    <a:ext uri="{9D8B030D-6E8A-4147-A177-3AD203B41FA5}">
                      <a16:colId xmlns:a16="http://schemas.microsoft.com/office/drawing/2014/main" val="1028516446"/>
                    </a:ext>
                  </a:extLst>
                </a:gridCol>
                <a:gridCol w="1147258">
                  <a:extLst>
                    <a:ext uri="{9D8B030D-6E8A-4147-A177-3AD203B41FA5}">
                      <a16:colId xmlns:a16="http://schemas.microsoft.com/office/drawing/2014/main" val="4143897385"/>
                    </a:ext>
                  </a:extLst>
                </a:gridCol>
                <a:gridCol w="1781460">
                  <a:extLst>
                    <a:ext uri="{9D8B030D-6E8A-4147-A177-3AD203B41FA5}">
                      <a16:colId xmlns:a16="http://schemas.microsoft.com/office/drawing/2014/main" val="1181970154"/>
                    </a:ext>
                  </a:extLst>
                </a:gridCol>
                <a:gridCol w="1747279">
                  <a:extLst>
                    <a:ext uri="{9D8B030D-6E8A-4147-A177-3AD203B41FA5}">
                      <a16:colId xmlns:a16="http://schemas.microsoft.com/office/drawing/2014/main" val="1722863353"/>
                    </a:ext>
                  </a:extLst>
                </a:gridCol>
                <a:gridCol w="1758908">
                  <a:extLst>
                    <a:ext uri="{9D8B030D-6E8A-4147-A177-3AD203B41FA5}">
                      <a16:colId xmlns:a16="http://schemas.microsoft.com/office/drawing/2014/main" val="394890874"/>
                    </a:ext>
                  </a:extLst>
                </a:gridCol>
              </a:tblGrid>
              <a:tr h="341615">
                <a:tc>
                  <a:txBody>
                    <a:bodyPr/>
                    <a:lstStyle/>
                    <a:p>
                      <a:r>
                        <a:rPr lang="en-CL" sz="1400" dirty="0"/>
                        <a:t>HW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N° photons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Mean T ± std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Mean R ± std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Mean A ± std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492605"/>
                  </a:ext>
                </a:extLst>
              </a:tr>
              <a:tr h="382263">
                <a:tc>
                  <a:txBody>
                    <a:bodyPr/>
                    <a:lstStyle/>
                    <a:p>
                      <a:r>
                        <a:rPr lang="en-CL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50,000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0.99999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0.252±0.001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0.748±0.001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0±0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4491317"/>
                  </a:ext>
                </a:extLst>
              </a:tr>
              <a:tr h="382263">
                <a:tc>
                  <a:txBody>
                    <a:bodyPr/>
                    <a:lstStyle/>
                    <a:p>
                      <a:r>
                        <a:rPr lang="en-C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0.571±0.003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0.429±0.003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0±0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5910820"/>
                  </a:ext>
                </a:extLst>
              </a:tr>
              <a:tr h="382263">
                <a:tc>
                  <a:txBody>
                    <a:bodyPr/>
                    <a:lstStyle/>
                    <a:p>
                      <a:r>
                        <a:rPr lang="en-C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0.373±0.006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0.275±0.004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0.352±0.004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381364"/>
                  </a:ext>
                </a:extLst>
              </a:tr>
              <a:tr h="382263">
                <a:tc>
                  <a:txBody>
                    <a:bodyPr/>
                    <a:lstStyle/>
                    <a:p>
                      <a:r>
                        <a:rPr lang="en-C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0.175±0.003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0.132±0.003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0.692±0.004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586"/>
                  </a:ext>
                </a:extLst>
              </a:tr>
              <a:tr h="382263">
                <a:tc>
                  <a:txBody>
                    <a:bodyPr/>
                    <a:lstStyle/>
                    <a:p>
                      <a:r>
                        <a:rPr lang="en-C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0.090±0.004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0.070±0.002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L" sz="1400" dirty="0"/>
                        <a:t>0.840±0.004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933692"/>
                  </a:ext>
                </a:extLst>
              </a:tr>
            </a:tbl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80C2ED67-8186-6D73-0B00-B88C565E7B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1631426"/>
              </p:ext>
            </p:extLst>
          </p:nvPr>
        </p:nvGraphicFramePr>
        <p:xfrm>
          <a:off x="1259868" y="3429001"/>
          <a:ext cx="5048466" cy="3398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B314ABE4-8171-A7D0-0F49-0005E1A6EE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4356"/>
          <a:stretch/>
        </p:blipFill>
        <p:spPr>
          <a:xfrm>
            <a:off x="6449868" y="3701261"/>
            <a:ext cx="4482264" cy="240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38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6B1B2-949B-ED1D-BEF6-BF1D78CC6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L" dirty="0"/>
              <a:t>Question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095F2F-F008-2D4C-1F1F-D92F14CC4FAA}"/>
              </a:ext>
            </a:extLst>
          </p:cNvPr>
          <p:cNvSpPr txBox="1"/>
          <p:nvPr/>
        </p:nvSpPr>
        <p:spPr>
          <a:xfrm>
            <a:off x="345897" y="1229508"/>
            <a:ext cx="234305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Tau = 4</a:t>
            </a:r>
          </a:p>
          <a:p>
            <a:r>
              <a:rPr lang="en-US" dirty="0"/>
              <a:t>N photons = 10,000</a:t>
            </a:r>
          </a:p>
          <a:p>
            <a:endParaRPr lang="en-C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7F47B27-0D16-0F64-806C-0CFC4111EA32}"/>
                  </a:ext>
                </a:extLst>
              </p:cNvPr>
              <p:cNvSpPr txBox="1"/>
              <p:nvPr/>
            </p:nvSpPr>
            <p:spPr>
              <a:xfrm>
                <a:off x="398252" y="1850838"/>
                <a:ext cx="20647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e>
                            <m:sup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−0.9</m:t>
                              </m:r>
                            </m:e>
                          </m:d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=154°</m:t>
                          </m:r>
                        </m:e>
                      </m:func>
                    </m:oMath>
                  </m:oMathPara>
                </a14:m>
                <a:endParaRPr lang="en-CL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7F47B27-0D16-0F64-806C-0CFC4111EA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252" y="1850838"/>
                <a:ext cx="2064732" cy="276999"/>
              </a:xfrm>
              <a:prstGeom prst="rect">
                <a:avLst/>
              </a:prstGeom>
              <a:blipFill>
                <a:blip r:embed="rId2"/>
                <a:stretch>
                  <a:fillRect l="-1227" r="-2454" b="-13043"/>
                </a:stretch>
              </a:blipFill>
            </p:spPr>
            <p:txBody>
              <a:bodyPr/>
              <a:lstStyle/>
              <a:p>
                <a:r>
                  <a:rPr lang="en-C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821B2FD-0452-D459-74EB-2479D4725A19}"/>
                  </a:ext>
                </a:extLst>
              </p:cNvPr>
              <p:cNvSpPr txBox="1"/>
              <p:nvPr/>
            </p:nvSpPr>
            <p:spPr>
              <a:xfrm>
                <a:off x="398252" y="2144608"/>
                <a:ext cx="193649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e>
                            <m:sup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</m:d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=96°</m:t>
                          </m:r>
                        </m:e>
                      </m:func>
                    </m:oMath>
                  </m:oMathPara>
                </a14:m>
                <a:endParaRPr lang="en-CL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821B2FD-0452-D459-74EB-2479D4725A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252" y="2144608"/>
                <a:ext cx="1936492" cy="276999"/>
              </a:xfrm>
              <a:prstGeom prst="rect">
                <a:avLst/>
              </a:prstGeom>
              <a:blipFill>
                <a:blip r:embed="rId3"/>
                <a:stretch>
                  <a:fillRect l="-1307" r="-1961" b="-8696"/>
                </a:stretch>
              </a:blipFill>
            </p:spPr>
            <p:txBody>
              <a:bodyPr/>
              <a:lstStyle/>
              <a:p>
                <a:r>
                  <a:rPr lang="en-C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051C65FB-AE80-8101-89E3-D5A4878125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22" t="55948"/>
          <a:stretch/>
        </p:blipFill>
        <p:spPr>
          <a:xfrm>
            <a:off x="345897" y="2438378"/>
            <a:ext cx="2704544" cy="1239516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90985070-3A6D-5F99-C135-750D0B119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103" y="80443"/>
            <a:ext cx="3600000" cy="321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F75735B-443B-30EE-1EF3-57758F2F9467}"/>
              </a:ext>
            </a:extLst>
          </p:cNvPr>
          <p:cNvGrpSpPr>
            <a:grpSpLocks noChangeAspect="1"/>
          </p:cNvGrpSpPr>
          <p:nvPr/>
        </p:nvGrpSpPr>
        <p:grpSpPr>
          <a:xfrm>
            <a:off x="145586" y="3677894"/>
            <a:ext cx="3859998" cy="3053843"/>
            <a:chOff x="1659583" y="3686783"/>
            <a:chExt cx="2695817" cy="2132800"/>
          </a:xfrm>
        </p:grpSpPr>
        <p:pic>
          <p:nvPicPr>
            <p:cNvPr id="4" name="Picture 1">
              <a:extLst>
                <a:ext uri="{FF2B5EF4-FFF2-40B4-BE49-F238E27FC236}">
                  <a16:creationId xmlns:a16="http://schemas.microsoft.com/office/drawing/2014/main" id="{44319828-9DDB-FA26-808B-0AD4959B93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59583" y="3686783"/>
              <a:ext cx="2389443" cy="2132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8315DD3-0093-2042-A481-D4D863EA4CD1}"/>
                </a:ext>
              </a:extLst>
            </p:cNvPr>
            <p:cNvSpPr txBox="1"/>
            <p:nvPr/>
          </p:nvSpPr>
          <p:spPr>
            <a:xfrm>
              <a:off x="2516326" y="4450383"/>
              <a:ext cx="18390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From HW1</a:t>
              </a:r>
            </a:p>
          </p:txBody>
        </p:sp>
      </p:grpSp>
      <p:pic>
        <p:nvPicPr>
          <p:cNvPr id="3075" name="Picture 3">
            <a:extLst>
              <a:ext uri="{FF2B5EF4-FFF2-40B4-BE49-F238E27FC236}">
                <a16:creationId xmlns:a16="http://schemas.microsoft.com/office/drawing/2014/main" id="{1230D56D-22E3-67C1-8928-210667344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154" y="84506"/>
            <a:ext cx="3600000" cy="321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867FA7A-FDD4-F3A9-69BD-AE2BFEBA98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103" y="3429086"/>
            <a:ext cx="3600000" cy="321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>
            <a:extLst>
              <a:ext uri="{FF2B5EF4-FFF2-40B4-BE49-F238E27FC236}">
                <a16:creationId xmlns:a16="http://schemas.microsoft.com/office/drawing/2014/main" id="{C40A1B10-7B1B-4C57-D481-E7E3A311B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154" y="3429000"/>
            <a:ext cx="3600000" cy="321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5249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8E1B0-08E9-6455-1610-21BE5049E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17EBE-6CDF-E3AB-DDE4-F1C73401B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609" y="-129180"/>
            <a:ext cx="11496782" cy="1325563"/>
          </a:xfrm>
        </p:spPr>
        <p:txBody>
          <a:bodyPr/>
          <a:lstStyle/>
          <a:p>
            <a:r>
              <a:rPr lang="en-CL" dirty="0"/>
              <a:t>Question 3</a:t>
            </a:r>
            <a:r>
              <a:rPr lang="en-US" dirty="0"/>
              <a:t>.5</a:t>
            </a:r>
            <a:endParaRPr lang="en-CL" dirty="0"/>
          </a:p>
        </p:txBody>
      </p:sp>
      <p:pic>
        <p:nvPicPr>
          <p:cNvPr id="3" name="Picture 2" descr="A graph of mathematical equations&#10;&#10;Description automatically generated with medium confidence">
            <a:extLst>
              <a:ext uri="{FF2B5EF4-FFF2-40B4-BE49-F238E27FC236}">
                <a16:creationId xmlns:a16="http://schemas.microsoft.com/office/drawing/2014/main" id="{C2F89D1A-ECE9-C48D-907F-BE928FD0A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10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7CC5C6-B911-37B4-57FE-4C28D32DE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218" y="0"/>
            <a:ext cx="9154633" cy="686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6064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85EC1D7-739E-4066-D3D4-CE3E5A236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5950" y="816270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E22145E7-0F36-7630-7A46-953DE5E4E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435" y="818588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A2F443B-6727-13B0-F9A3-938B867E1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920" y="819061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97728EBC-ED16-C1D3-0B57-4769A0B9D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5" y="803145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>
            <a:extLst>
              <a:ext uri="{FF2B5EF4-FFF2-40B4-BE49-F238E27FC236}">
                <a16:creationId xmlns:a16="http://schemas.microsoft.com/office/drawing/2014/main" id="{A6EE8DC4-CBC9-8603-BDED-201216135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5950" y="3360255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DC27F1B-B13D-47D3-41EF-B17F2F16B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435" y="3360255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>
            <a:extLst>
              <a:ext uri="{FF2B5EF4-FFF2-40B4-BE49-F238E27FC236}">
                <a16:creationId xmlns:a16="http://schemas.microsoft.com/office/drawing/2014/main" id="{DD15EFBF-4AC0-5473-4F61-004633E31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920" y="3360255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7B6F407-36B8-ACF4-F31D-840B8FD27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5" y="3360255"/>
            <a:ext cx="3108960" cy="270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8924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47DAC-3792-B163-C110-4300673B4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L" dirty="0"/>
              <a:t>Question 4</a:t>
            </a: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C0110C01-891A-5679-E8FB-3BD007DC3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90" y="1285851"/>
            <a:ext cx="2880000" cy="2542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F2CFA1C3-D382-F3DC-34E2-C18EDC5C1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90" y="3902932"/>
            <a:ext cx="2880000" cy="2653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99F74A63-A6EA-E220-FBC2-55B6D7210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696" y="1285851"/>
            <a:ext cx="2880000" cy="2542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0D49F567-43D7-B148-66A8-0FF914FCC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696" y="3891876"/>
            <a:ext cx="2880000" cy="266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>
            <a:extLst>
              <a:ext uri="{FF2B5EF4-FFF2-40B4-BE49-F238E27FC236}">
                <a16:creationId xmlns:a16="http://schemas.microsoft.com/office/drawing/2014/main" id="{86B2A35B-23D4-11F9-CA56-AE047395F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85851"/>
            <a:ext cx="2880000" cy="2542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479E0BBB-F084-AD1D-0260-C2F5B6843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891876"/>
            <a:ext cx="2880000" cy="266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Picture 9">
            <a:extLst>
              <a:ext uri="{FF2B5EF4-FFF2-40B4-BE49-F238E27FC236}">
                <a16:creationId xmlns:a16="http://schemas.microsoft.com/office/drawing/2014/main" id="{9F56E85F-194E-DEAC-3A29-EAEB1E700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8710" y="1285851"/>
            <a:ext cx="2880000" cy="2542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FED4DCF5-C06F-D00A-FEFC-36F955EBB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8710" y="3902932"/>
            <a:ext cx="2880000" cy="266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355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BEDC853F-7047-0619-36ED-97EAA68D8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E299F0A-3430-BA43-D1C9-1BEEC779D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21" y="136526"/>
            <a:ext cx="11496782" cy="799140"/>
          </a:xfrm>
        </p:spPr>
        <p:txBody>
          <a:bodyPr/>
          <a:lstStyle/>
          <a:p>
            <a:r>
              <a:rPr lang="en-CL" dirty="0"/>
              <a:t>Question 4</a:t>
            </a:r>
            <a:r>
              <a:rPr lang="en-US" dirty="0"/>
              <a:t>.5a</a:t>
            </a:r>
            <a:endParaRPr lang="en-CL" dirty="0"/>
          </a:p>
        </p:txBody>
      </p:sp>
    </p:spTree>
    <p:extLst>
      <p:ext uri="{BB962C8B-B14F-4D97-AF65-F5344CB8AC3E}">
        <p14:creationId xmlns:p14="http://schemas.microsoft.com/office/powerpoint/2010/main" val="2471465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9D15FDE-432D-3F46-A947-F0035D675944}" vid="{B102F499-0967-4047-A151-6F256E49362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694</TotalTime>
  <Words>173</Words>
  <Application>Microsoft Office PowerPoint</Application>
  <PresentationFormat>Widescreen</PresentationFormat>
  <Paragraphs>75</Paragraphs>
  <Slides>14</Slides>
  <Notes>2</Notes>
  <HiddenSlides>6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Avenir Book</vt:lpstr>
      <vt:lpstr>Avenir Light</vt:lpstr>
      <vt:lpstr>Calibri</vt:lpstr>
      <vt:lpstr>Cambria Math</vt:lpstr>
      <vt:lpstr>Century Gothic</vt:lpstr>
      <vt:lpstr>Office Theme</vt:lpstr>
      <vt:lpstr>ATMO 656A – HW2 (Part 2)</vt:lpstr>
      <vt:lpstr>Q1&amp;2</vt:lpstr>
      <vt:lpstr>Question 2</vt:lpstr>
      <vt:lpstr>Question 3</vt:lpstr>
      <vt:lpstr>Question 3.5</vt:lpstr>
      <vt:lpstr>PowerPoint Presentation</vt:lpstr>
      <vt:lpstr>PowerPoint Presentation</vt:lpstr>
      <vt:lpstr>Question 4</vt:lpstr>
      <vt:lpstr>Question 4.5a</vt:lpstr>
      <vt:lpstr>PowerPoint Presentation</vt:lpstr>
      <vt:lpstr>PowerPoint Presentation</vt:lpstr>
      <vt:lpstr>Question 4.5b</vt:lpstr>
      <vt:lpstr>Question 4 (from HW1)</vt:lpstr>
      <vt:lpstr>Annex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ATMO 656A – HW1</dc:title>
  <dc:creator>Edgardo Sepúlveda</dc:creator>
  <cp:lastModifiedBy>Sepulveda Araya, Edgardo Ignacio - (edgardo)</cp:lastModifiedBy>
  <cp:revision>1</cp:revision>
  <dcterms:created xsi:type="dcterms:W3CDTF">2024-02-20T06:11:03Z</dcterms:created>
  <dcterms:modified xsi:type="dcterms:W3CDTF">2024-02-29T01:51:24Z</dcterms:modified>
</cp:coreProperties>
</file>

<file path=docProps/thumbnail.jpeg>
</file>